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46412" y="222069"/>
            <a:ext cx="5143502" cy="1371600"/>
          </a:xfrm>
        </p:spPr>
        <p:txBody>
          <a:bodyPr rtlCol="0">
            <a:normAutofit/>
          </a:bodyPr>
          <a:lstStyle/>
          <a:p>
            <a:r>
              <a:rPr lang="zh-TW" altLang="en-US" sz="49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46412" y="1593669"/>
            <a:ext cx="2061858" cy="341267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en-US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2" y="2143941"/>
            <a:ext cx="5406502" cy="382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文鼎空疊圓" panose="020B0609010101010101" pitchFamily="49" charset="-120"/>
                <a:ea typeface="文鼎空疊圓" panose="020B0609010101010101" pitchFamily="49" charset="-120"/>
              </a:rPr>
              <a:t>資訊安全防身術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70463" y="1995442"/>
            <a:ext cx="3715941" cy="418795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904442"/>
            <a:ext cx="3713163" cy="3426940"/>
          </a:xfrm>
        </p:spPr>
      </p:pic>
    </p:spTree>
    <p:extLst>
      <p:ext uri="{BB962C8B-B14F-4D97-AF65-F5344CB8AC3E}">
        <p14:creationId xmlns:p14="http://schemas.microsoft.com/office/powerpoint/2010/main" val="32490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文鼎空疊圓" panose="020B0609010101010101" pitchFamily="49" charset="-120"/>
                <a:ea typeface="文鼎空疊圓" panose="020B0609010101010101" pitchFamily="49" charset="-120"/>
              </a:rPr>
              <a:t>資訊安全防身術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70463" y="1995442"/>
            <a:ext cx="3715941" cy="4187952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904442"/>
            <a:ext cx="3713163" cy="3426940"/>
          </a:xfrm>
        </p:spPr>
      </p:pic>
    </p:spTree>
    <p:extLst>
      <p:ext uri="{BB962C8B-B14F-4D97-AF65-F5344CB8AC3E}">
        <p14:creationId xmlns:p14="http://schemas.microsoft.com/office/powerpoint/2010/main" val="1526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文鼎空疊圓" panose="020B0609010101010101" pitchFamily="49" charset="-120"/>
                <a:ea typeface="文鼎空疊圓" panose="020B0609010101010101" pitchFamily="49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6433" y="1854926"/>
            <a:ext cx="7268753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48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文鼎空疊圓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5</cp:revision>
  <dcterms:created xsi:type="dcterms:W3CDTF">2019-09-16T03:59:22Z</dcterms:created>
  <dcterms:modified xsi:type="dcterms:W3CDTF">2019-10-14T03:41:05Z</dcterms:modified>
</cp:coreProperties>
</file>