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2019年10月7日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4656521" y="203014"/>
            <a:ext cx="4498598" cy="896888"/>
          </a:xfrm>
        </p:spPr>
        <p:txBody>
          <a:bodyPr rtlCol="0">
            <a:noAutofit/>
          </a:bodyPr>
          <a:lstStyle/>
          <a:p>
            <a:r>
              <a:rPr lang="zh-TW" alt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文鼎粗圓" panose="020B0609010101010101" pitchFamily="49" charset="-120"/>
                <a:ea typeface="文鼎粗圓" panose="020B0609010101010101" pitchFamily="49" charset="-120"/>
              </a:rPr>
              <a:t>資訊安全</a:t>
            </a: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文鼎粗圓" panose="020B0609010101010101" pitchFamily="49" charset="-120"/>
                <a:ea typeface="文鼎粗圓" panose="020B0609010101010101" pitchFamily="49" charset="-120"/>
              </a:rPr>
              <a:t>防身術</a:t>
            </a:r>
            <a:endParaRPr lang="zh-tw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文鼎粗圓" panose="020B0609010101010101" pitchFamily="49" charset="-120"/>
              <a:ea typeface="文鼎粗圓" panose="020B0609010101010101" pitchFamily="49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076056" y="1099902"/>
            <a:ext cx="3583349" cy="960946"/>
          </a:xfrm>
        </p:spPr>
        <p:txBody>
          <a:bodyPr rtlCol="0">
            <a:noAutofit/>
          </a:bodyPr>
          <a:lstStyle/>
          <a:p>
            <a:r>
              <a:rPr lang="zh-TW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文鼎特圓" panose="020B0609010101010101" pitchFamily="49" charset="-120"/>
                <a:ea typeface="文鼎特圓" panose="020B0609010101010101" pitchFamily="49" charset="-120"/>
              </a:rPr>
              <a:t>保護</a:t>
            </a:r>
            <a:r>
              <a:rPr lang="zh-TW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文鼎特圓" panose="020B0609010101010101" pitchFamily="49" charset="-120"/>
                <a:ea typeface="文鼎特圓" panose="020B0609010101010101" pitchFamily="49" charset="-120"/>
              </a:rPr>
              <a:t>自己 尊重別人</a:t>
            </a:r>
            <a:endParaRPr lang="zh-tw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文鼎特圓" panose="020B0609010101010101" pitchFamily="49" charset="-120"/>
              <a:ea typeface="文鼎特圓" panose="020B0609010101010101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8352928" cy="417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339752" y="0"/>
            <a:ext cx="4536504" cy="121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文鼎粗圓" panose="020B0609010101010101" pitchFamily="49" charset="-120"/>
                <a:ea typeface="文鼎粗圓" panose="020B0609010101010101" pitchFamily="49" charset="-120"/>
              </a:rPr>
              <a:t>資訊安全</a:t>
            </a: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文鼎粗圓" panose="020B0609010101010101" pitchFamily="49" charset="-120"/>
                <a:ea typeface="文鼎粗圓" panose="020B0609010101010101" pitchFamily="49" charset="-120"/>
              </a:rPr>
              <a:t>防身術</a:t>
            </a:r>
            <a:endParaRPr lang="zh-TW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文鼎粗圓" panose="020B0609010101010101" pitchFamily="49" charset="-120"/>
              <a:ea typeface="文鼎粗圓" panose="020B0609010101010101" pitchFamily="49" charset="-120"/>
            </a:endParaRPr>
          </a:p>
        </p:txBody>
      </p:sp>
      <p:pic>
        <p:nvPicPr>
          <p:cNvPr id="7" name="內容版面配置區 6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4392488" cy="3545565"/>
          </a:xfrm>
        </p:spPr>
      </p:pic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5292080" y="2132856"/>
            <a:ext cx="3996444" cy="29523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文鼎勘亭流" panose="020B0609010101010101" pitchFamily="49" charset="-120"/>
                <a:ea typeface="文鼎勘亭流" panose="020B0609010101010101" pitchFamily="49" charset="-120"/>
                <a:cs typeface="+mj-cs"/>
              </a:rPr>
              <a:t>個人資料要保密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文鼎勘亭流" panose="020B0609010101010101" pitchFamily="49" charset="-120"/>
                <a:ea typeface="文鼎勘亭流" panose="020B0609010101010101" pitchFamily="49" charset="-120"/>
                <a:cs typeface="+mj-cs"/>
              </a:rPr>
              <a:t>電腦不用要登出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文鼎勘亭流" panose="020B0609010101010101" pitchFamily="49" charset="-120"/>
                <a:ea typeface="文鼎勘亭流" panose="020B0609010101010101" pitchFamily="49" charset="-120"/>
                <a:cs typeface="+mj-cs"/>
              </a:rPr>
              <a:t>防毒軟體要更新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文鼎勘亭流" panose="020B0609010101010101" pitchFamily="49" charset="-120"/>
                <a:ea typeface="文鼎勘亭流" panose="020B0609010101010101" pitchFamily="49" charset="-120"/>
                <a:cs typeface="+mj-cs"/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590819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4788024" y="2420888"/>
            <a:ext cx="3766647" cy="27003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文鼎勘亭流" panose="020B0609010101010101" pitchFamily="49" charset="-120"/>
                <a:ea typeface="文鼎勘亭流" panose="020B0609010101010101" pitchFamily="49" charset="-120"/>
                <a:cs typeface="+mj-cs"/>
              </a:rPr>
              <a:t>不當網站不瀏覽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文鼎勘亭流" panose="020B0609010101010101" pitchFamily="49" charset="-120"/>
                <a:ea typeface="文鼎勘亭流" panose="020B0609010101010101" pitchFamily="49" charset="-120"/>
                <a:cs typeface="+mj-cs"/>
              </a:rPr>
              <a:t>電子郵件要過濾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文鼎勘亭流" panose="020B0609010101010101" pitchFamily="49" charset="-120"/>
                <a:ea typeface="文鼎勘亭流" panose="020B0609010101010101" pitchFamily="49" charset="-120"/>
                <a:cs typeface="+mj-cs"/>
              </a:rPr>
              <a:t>可疑訊息需求證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文鼎勘亭流" panose="020B0609010101010101" pitchFamily="49" charset="-120"/>
                <a:ea typeface="文鼎勘亭流" panose="020B0609010101010101" pitchFamily="49" charset="-120"/>
                <a:cs typeface="+mj-cs"/>
              </a:rPr>
              <a:t>網路沉迷傷身心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276003" cy="121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文鼎粗圓" panose="020B0609010101010101" pitchFamily="49" charset="-120"/>
                <a:ea typeface="文鼎粗圓" panose="020B0609010101010101" pitchFamily="49" charset="-120"/>
              </a:rPr>
              <a:t>資訊安全防身術</a:t>
            </a:r>
          </a:p>
        </p:txBody>
      </p:sp>
      <p:pic>
        <p:nvPicPr>
          <p:cNvPr id="9" name="內容版面配置區 6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3316287" cy="3060656"/>
          </a:xfrm>
        </p:spPr>
      </p:pic>
    </p:spTree>
    <p:extLst>
      <p:ext uri="{BB962C8B-B14F-4D97-AF65-F5344CB8AC3E}">
        <p14:creationId xmlns:p14="http://schemas.microsoft.com/office/powerpoint/2010/main" val="12368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339752" y="188640"/>
            <a:ext cx="5103128" cy="121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文鼎勘亭流" panose="020B0609010101010101" pitchFamily="49" charset="-120"/>
                <a:ea typeface="文鼎勘亭流" panose="020B0609010101010101" pitchFamily="49" charset="-120"/>
              </a:rPr>
              <a:t>網路資料保護</a:t>
            </a:r>
          </a:p>
        </p:txBody>
      </p:sp>
      <p:pic>
        <p:nvPicPr>
          <p:cNvPr id="7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9632" y="1844824"/>
            <a:ext cx="7739096" cy="435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cean Waves">
    <a:dk1>
      <a:sysClr val="windowText" lastClr="000000"/>
    </a:dk1>
    <a:lt1>
      <a:sysClr val="window" lastClr="FFFFFF"/>
    </a:lt1>
    <a:dk2>
      <a:srgbClr val="134251"/>
    </a:dk2>
    <a:lt2>
      <a:srgbClr val="83BEC0"/>
    </a:lt2>
    <a:accent1>
      <a:srgbClr val="339C9F"/>
    </a:accent1>
    <a:accent2>
      <a:srgbClr val="E68010"/>
    </a:accent2>
    <a:accent3>
      <a:srgbClr val="8EB414"/>
    </a:accent3>
    <a:accent4>
      <a:srgbClr val="0CB89B"/>
    </a:accent4>
    <a:accent5>
      <a:srgbClr val="ECB720"/>
    </a:accent5>
    <a:accent6>
      <a:srgbClr val="319762"/>
    </a:accent6>
    <a:hlink>
      <a:srgbClr val="E68010"/>
    </a:hlink>
    <a:folHlink>
      <a:srgbClr val="339C9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40262f94-9f35-4ac3-9a90-690165a166b7"/>
    <ds:schemaRef ds:uri="http://purl.org/dc/elements/1.1/"/>
    <ds:schemaRef ds:uri="a4f35948-e619-41b3-aa29-22878b09cfd2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文鼎特圓</vt:lpstr>
      <vt:lpstr>文鼎勘亭流</vt:lpstr>
      <vt:lpstr>文鼎粗圓</vt:lpstr>
      <vt:lpstr>微軟正黑體</vt:lpstr>
      <vt:lpstr>Arial</vt:lpstr>
      <vt:lpstr>Century Gothic</vt:lpstr>
      <vt:lpstr>海浪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2019-09-16T03:56:01Z</dcterms:created>
  <dcterms:modified xsi:type="dcterms:W3CDTF">2019-10-07T03:59:39Z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