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E6F5"/>
    <a:srgbClr val="FEF1D7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7" autoAdjust="0"/>
  </p:normalViewPr>
  <p:slideViewPr>
    <p:cSldViewPr snapToGrid="0" showGuides="1">
      <p:cViewPr varScale="1">
        <p:scale>
          <a:sx n="69" d="100"/>
          <a:sy n="69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04912" y="461842"/>
            <a:ext cx="4761411" cy="759518"/>
          </a:xfrm>
        </p:spPr>
        <p:txBody>
          <a:bodyPr rtlCol="0">
            <a:normAutofit/>
          </a:bodyPr>
          <a:lstStyle/>
          <a:p>
            <a:r>
              <a:rPr lang="zh-TW" altLang="en-US" sz="4800" dirty="0" smtClean="0"/>
              <a:t>資訊安全防身術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44734" y="1460241"/>
            <a:ext cx="4206240" cy="684239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保護</a:t>
            </a:r>
            <a:r>
              <a:rPr lang="zh-TW" altLang="en-US" sz="2800" dirty="0"/>
              <a:t>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480"/>
            <a:ext cx="4940886" cy="42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0091" y="724095"/>
            <a:ext cx="7543800" cy="118872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FFFF"/>
                </a:solidFill>
              </a:rPr>
              <a:t>資訊安全防身術</a:t>
            </a:r>
            <a:br>
              <a:rPr lang="zh-TW" altLang="en-US" sz="5400" dirty="0">
                <a:solidFill>
                  <a:srgbClr val="FFFFFF"/>
                </a:solidFill>
              </a:rPr>
            </a:br>
            <a:r>
              <a:rPr lang="zh-TW" altLang="en-US" sz="5400" dirty="0" smtClean="0">
                <a:solidFill>
                  <a:srgbClr val="FFFFFF"/>
                </a:solidFill>
              </a:rPr>
              <a:t> </a:t>
            </a:r>
            <a:endParaRPr lang="zh-TW" altLang="en-US" sz="5400" dirty="0">
              <a:solidFill>
                <a:srgbClr val="FFFFFF"/>
              </a:solidFill>
            </a:endParaRPr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64362" y="2047015"/>
            <a:ext cx="3600450" cy="34337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個人資料要保密</a:t>
            </a:r>
          </a:p>
          <a:p>
            <a:r>
              <a:rPr lang="zh-TW" altLang="en-US" sz="32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電腦不用要登出</a:t>
            </a:r>
          </a:p>
          <a:p>
            <a:r>
              <a:rPr lang="zh-TW" altLang="en-US" sz="32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防毒軟體要更新</a:t>
            </a:r>
          </a:p>
          <a:p>
            <a:r>
              <a:rPr lang="zh-TW" altLang="en-US" sz="32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智慧財產要尊重</a:t>
            </a:r>
          </a:p>
          <a:p>
            <a:endParaRPr lang="zh-TW" altLang="en-US" sz="32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8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9700" y="415954"/>
            <a:ext cx="7543800" cy="118872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zh-TW" altLang="en-US" sz="4800" dirty="0">
                <a:solidFill>
                  <a:srgbClr val="FFFFFF"/>
                </a:solidFill>
              </a:rPr>
              <a:t>資訊安全防身術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181600" y="2182091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FFFF"/>
                </a:solidFill>
              </a:rPr>
              <a:t>不當網站不瀏覽</a:t>
            </a:r>
          </a:p>
          <a:p>
            <a:r>
              <a:rPr lang="zh-TW" altLang="en-US" sz="3200" dirty="0">
                <a:solidFill>
                  <a:srgbClr val="FFFFFF"/>
                </a:solidFill>
              </a:rPr>
              <a:t>電子郵件要過濾</a:t>
            </a:r>
          </a:p>
          <a:p>
            <a:r>
              <a:rPr lang="zh-TW" altLang="en-US" sz="3200" dirty="0">
                <a:solidFill>
                  <a:srgbClr val="FFFFFF"/>
                </a:solidFill>
              </a:rPr>
              <a:t>可疑訊息需求證</a:t>
            </a:r>
          </a:p>
          <a:p>
            <a:r>
              <a:rPr lang="zh-TW" altLang="en-US" sz="3200" dirty="0">
                <a:solidFill>
                  <a:srgbClr val="FFFFFF"/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500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7227" y="429809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FFFF"/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9019" y="2424546"/>
            <a:ext cx="5417127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Cambria</vt:lpstr>
      <vt:lpstr>櫻花 16x9</vt:lpstr>
      <vt:lpstr>資訊安全防身術</vt:lpstr>
      <vt:lpstr>資訊安全防身術 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10</cp:revision>
  <dcterms:created xsi:type="dcterms:W3CDTF">2019-09-16T03:56:20Z</dcterms:created>
  <dcterms:modified xsi:type="dcterms:W3CDTF">2019-10-07T04:00:43Z</dcterms:modified>
</cp:coreProperties>
</file>