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FFFF"/>
    <a:srgbClr val="CCCCFF"/>
    <a:srgbClr val="FF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69" d="100"/>
          <a:sy n="69" d="100"/>
        </p:scale>
        <p:origin x="1440" y="72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67744" y="188640"/>
            <a:ext cx="4896544" cy="1411963"/>
          </a:xfrm>
        </p:spPr>
        <p:txBody>
          <a:bodyPr rtlCol="0"/>
          <a:lstStyle/>
          <a:p>
            <a:r>
              <a:rPr lang="zh-TW" altLang="en-US" sz="4800" dirty="0" smtClean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  <a:endParaRPr lang="zh-TW" altLang="en-US" sz="4800" dirty="0">
              <a:ln w="0"/>
              <a:solidFill>
                <a:srgbClr val="CCFFFF"/>
              </a:soli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99791" y="1672611"/>
            <a:ext cx="3744416" cy="604261"/>
          </a:xfrm>
        </p:spPr>
        <p:txBody>
          <a:bodyPr rtlCol="0">
            <a:normAutofit/>
          </a:bodyPr>
          <a:lstStyle/>
          <a:p>
            <a:r>
              <a:rPr lang="zh-TW" altLang="en-US" sz="3200" dirty="0" smtClean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保護</a:t>
            </a:r>
            <a:r>
              <a:rPr lang="zh-TW" altLang="en-US" sz="3200" dirty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自己 尊重別人</a:t>
            </a:r>
          </a:p>
          <a:p>
            <a:pPr rtl="0"/>
            <a:endParaRPr lang="zh-TW" altLang="en-US" sz="3200" dirty="0">
              <a:solidFill>
                <a:srgbClr val="CCFFFF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849" y="2276872"/>
            <a:ext cx="5684301" cy="402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67744" y="188640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</a:t>
            </a:r>
            <a:r>
              <a:rPr lang="zh-TW" altLang="en-US" sz="4800" dirty="0" smtClean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防身術</a:t>
            </a:r>
            <a:endParaRPr lang="zh-TW" altLang="en-US" sz="4800" dirty="0">
              <a:ln w="0"/>
              <a:solidFill>
                <a:srgbClr val="CCFFFF"/>
              </a:soli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043" y="2204864"/>
            <a:ext cx="3611562" cy="3645023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個人資料要保密</a:t>
            </a:r>
          </a:p>
          <a:p>
            <a:r>
              <a:rPr lang="zh-TW" altLang="en-US" sz="2800" dirty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電腦不用要登出</a:t>
            </a:r>
          </a:p>
          <a:p>
            <a:r>
              <a:rPr lang="zh-TW" altLang="en-US" sz="2800" dirty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防毒軟體要更新</a:t>
            </a:r>
          </a:p>
          <a:p>
            <a:r>
              <a:rPr lang="zh-TW" altLang="en-US" sz="2800" dirty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45214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67744" y="188640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</a:t>
            </a:r>
            <a:r>
              <a:rPr lang="zh-TW" altLang="en-US" sz="4800" dirty="0" smtClean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防身術</a:t>
            </a:r>
            <a:endParaRPr lang="zh-TW" altLang="en-US" sz="4800" dirty="0">
              <a:ln w="0"/>
              <a:solidFill>
                <a:srgbClr val="CCFFFF"/>
              </a:soli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043" y="2204864"/>
            <a:ext cx="3611562" cy="3645023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不當網站不瀏覽</a:t>
            </a:r>
          </a:p>
          <a:p>
            <a:r>
              <a:rPr lang="zh-TW" altLang="en-US" sz="2800" dirty="0" smtClean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電子郵件</a:t>
            </a:r>
            <a:r>
              <a:rPr lang="zh-TW" altLang="en-US" sz="2800" dirty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要過濾</a:t>
            </a:r>
          </a:p>
          <a:p>
            <a:r>
              <a:rPr lang="zh-TW" altLang="en-US" sz="2800" dirty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可疑訊息需求證</a:t>
            </a:r>
          </a:p>
          <a:p>
            <a:r>
              <a:rPr lang="zh-TW" altLang="en-US" sz="2800" dirty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207363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43808" y="116632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n w="0"/>
                <a:solidFill>
                  <a:srgbClr val="CCFF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75656" y="1844824"/>
            <a:ext cx="7064785" cy="397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9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15ED37-D514-41C3-9B3C-B262145D17B7}">
  <ds:schemaRefs>
    <ds:schemaRef ds:uri="http://purl.org/dc/elements/1.1/"/>
    <ds:schemaRef ds:uri="http://schemas.microsoft.com/office/infopath/2007/PartnerControls"/>
    <ds:schemaRef ds:uri="a4f35948-e619-41b3-aa29-22878b09cfd2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40262f94-9f35-4ac3-9a90-690165a166b7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55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Euphemia</vt:lpstr>
      <vt:lpstr>Microsoft JhengHei UI</vt:lpstr>
      <vt:lpstr>文鼎甜妞體P</vt:lpstr>
      <vt:lpstr>新細明體</vt:lpstr>
      <vt:lpstr>Arial</vt:lpstr>
      <vt:lpstr>Century Gothic</vt:lpstr>
      <vt:lpstr>雪花設計範本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2019-09-16T03:56:03Z</dcterms:created>
  <dcterms:modified xsi:type="dcterms:W3CDTF">2019-10-07T03:52:17Z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