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152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43100" y="211409"/>
            <a:ext cx="7200900" cy="944597"/>
          </a:xfrm>
        </p:spPr>
        <p:txBody>
          <a:bodyPr rtlCol="0">
            <a:normAutofit/>
          </a:bodyPr>
          <a:lstStyle/>
          <a:p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  <a:sym typeface="新細明體" panose="02020500000000000000" pitchFamily="18" charset="-120"/>
              </a:rPr>
              <a:t>資訊安全</a:t>
            </a:r>
            <a:r>
              <a:rPr lang="zh-TW" alt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  <a:sym typeface="新細明體" panose="02020500000000000000" pitchFamily="18" charset="-120"/>
              </a:rPr>
              <a:t>防身術</a:t>
            </a:r>
            <a:endParaRPr lang="zh-TW" altLang="en-US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2968975" y="1436915"/>
            <a:ext cx="4359287" cy="1463040"/>
          </a:xfrm>
        </p:spPr>
        <p:txBody>
          <a:bodyPr rtlCol="0">
            <a:normAutofit/>
          </a:bodyPr>
          <a:lstStyle/>
          <a:p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保護自己 尊重別人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95" y="2390502"/>
            <a:ext cx="5853654" cy="4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9963" y="304800"/>
            <a:ext cx="7201297" cy="12192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201287"/>
            <a:ext cx="3486150" cy="321742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個人資料要保密</a:t>
            </a: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電腦不用要登出</a:t>
            </a: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防毒軟體要更新</a:t>
            </a: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智慧財產要尊重</a:t>
            </a:r>
          </a:p>
          <a:p>
            <a:endParaRPr lang="zh-TW" altLang="en-US" sz="3200" dirty="0">
              <a:solidFill>
                <a:schemeClr val="accent2">
                  <a:lumMod val="75000"/>
                </a:schemeClr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27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290945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0" y="2201287"/>
            <a:ext cx="3486150" cy="321742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電子郵件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要過濾</a:t>
            </a: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可疑訊息需求證</a:t>
            </a: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不當網站不瀏覽</a:t>
            </a: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網路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3515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998" y="277091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網路資料</a:t>
            </a:r>
            <a:r>
              <a:rPr lang="zh-TW" altLang="en-US" sz="66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保護</a:t>
            </a:r>
            <a:endParaRPr lang="zh-TW" altLang="en-US" sz="6600" dirty="0"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9927" y="2008909"/>
            <a:ext cx="6549042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60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文鼎中特毛楷</vt:lpstr>
      <vt:lpstr>文鼎特毛楷</vt:lpstr>
      <vt:lpstr>微軟正黑體</vt:lpstr>
      <vt:lpstr>新細明體</vt:lpstr>
      <vt:lpstr>Arial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2019-09-16T03:55:38Z</dcterms:created>
  <dcterms:modified xsi:type="dcterms:W3CDTF">2019-10-07T03:58:22Z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