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27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3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28945" y="391886"/>
            <a:ext cx="5143502" cy="809897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資訊安全防身術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95899" y="1410789"/>
            <a:ext cx="3291840" cy="796834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保護自己 尊重別人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8" y="2552675"/>
            <a:ext cx="5643154" cy="39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個人資料要保密</a:t>
            </a:r>
          </a:p>
          <a:p>
            <a:r>
              <a:rPr lang="zh-TW" altLang="en-US" dirty="0"/>
              <a:t>電腦不用要登出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2873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</a:t>
            </a:r>
            <a:r>
              <a:rPr lang="zh-TW" altLang="en-US" dirty="0" smtClean="0"/>
              <a:t>防身術</a:t>
            </a:r>
            <a:endParaRPr lang="zh-TW" altLang="en-US" dirty="0"/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04603"/>
            <a:ext cx="3716337" cy="3429869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9381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703" y="1524000"/>
            <a:ext cx="8281852" cy="50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22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Salesforce Sans</vt:lpstr>
      <vt:lpstr>微軟正黑體</vt:lpstr>
      <vt:lpstr>Arial</vt:lpstr>
      <vt:lpstr>大自然插畫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4</cp:revision>
  <dcterms:created xsi:type="dcterms:W3CDTF">2019-09-16T03:57:02Z</dcterms:created>
  <dcterms:modified xsi:type="dcterms:W3CDTF">2019-10-07T03:56:36Z</dcterms:modified>
</cp:coreProperties>
</file>