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2019年10月7日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148064" y="-2835696"/>
            <a:ext cx="3886020" cy="4437856"/>
          </a:xfrm>
        </p:spPr>
        <p:txBody>
          <a:bodyPr rtlCol="0">
            <a:normAutofit/>
          </a:bodyPr>
          <a:lstStyle/>
          <a:p>
            <a:r>
              <a:rPr lang="zh-TW" altLang="en-US" dirty="0"/>
              <a:t>資訊安全防身術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570846" y="1988840"/>
            <a:ext cx="3429892" cy="835025"/>
          </a:xfrm>
        </p:spPr>
        <p:txBody>
          <a:bodyPr rtlCol="0">
            <a:normAutofit/>
          </a:bodyPr>
          <a:lstStyle/>
          <a:p>
            <a:r>
              <a:rPr lang="zh-TW" altLang="en-US" sz="2800" dirty="0"/>
              <a:t>保護自己 尊重別人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26" y="3210545"/>
            <a:ext cx="3920258" cy="27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859787" cy="1219200"/>
          </a:xfrm>
        </p:spPr>
        <p:txBody>
          <a:bodyPr/>
          <a:lstStyle/>
          <a:p>
            <a:r>
              <a:rPr lang="zh-TW" altLang="en-US" dirty="0"/>
              <a:t>資訊安全防身術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02" y="1828800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0821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859787" cy="1219200"/>
          </a:xfrm>
        </p:spPr>
        <p:txBody>
          <a:bodyPr/>
          <a:lstStyle/>
          <a:p>
            <a:r>
              <a:rPr lang="zh-TW" altLang="en-US" dirty="0"/>
              <a:t>資訊安全防身術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02" y="1828800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23068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網路資料保護</a:t>
            </a:r>
          </a:p>
        </p:txBody>
      </p:sp>
      <p:pic>
        <p:nvPicPr>
          <p:cNvPr id="5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8968" y="2420888"/>
            <a:ext cx="601666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51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Century Gothic</vt:lpstr>
      <vt:lpstr>海浪 16x9</vt:lpstr>
      <vt:lpstr>資訊安全防身術</vt:lpstr>
      <vt:lpstr>資訊安全防身術 </vt:lpstr>
      <vt:lpstr>資訊安全防身術 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5</cp:revision>
  <dcterms:created xsi:type="dcterms:W3CDTF">2019-09-16T03:55:54Z</dcterms:created>
  <dcterms:modified xsi:type="dcterms:W3CDTF">2019-10-07T03:48:19Z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