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2"/>
  </p:sldMasterIdLst>
  <p:notesMasterIdLst>
    <p:notesMasterId r:id="rId7"/>
  </p:notesMasterIdLst>
  <p:sldIdLst>
    <p:sldId id="256" r:id="rId3"/>
    <p:sldId id="258" r:id="rId4"/>
    <p:sldId id="259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E1F1B499-C134-42D4-93DA-38CE5C6D2C37}">
          <p14:sldIdLst>
            <p14:sldId id="256"/>
            <p14:sldId id="258"/>
            <p14:sldId id="259"/>
          </p14:sldIdLst>
        </p14:section>
        <p14:section name="未命名的章節" id="{8D127C06-ADBA-46CA-ACF1-FD2C9194F4E1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53968" autoAdjust="0"/>
  </p:normalViewPr>
  <p:slideViewPr>
    <p:cSldViewPr>
      <p:cViewPr varScale="1">
        <p:scale>
          <a:sx n="73" d="100"/>
          <a:sy n="73" d="100"/>
        </p:scale>
        <p:origin x="1278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13B485-81AF-4CDB-9C01-BD96489CE8C1}" type="datetimeFigureOut">
              <a:rPr lang="en-US" smtClean="0"/>
              <a:t>10/7/2019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875B07-7B32-4C01-A8D7-BD825825E3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533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otes Placeholder 8"/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1400" b="1" i="0" dirty="0" smtClean="0">
                <a:ea typeface="PMingLiU" pitchFamily="18" charset="-120"/>
              </a:rPr>
              <a:t>含有反射標題的圖片</a:t>
            </a:r>
          </a:p>
          <a:p>
            <a:r>
              <a:rPr lang="en-US" sz="1400" dirty="0" smtClean="0">
                <a:ea typeface="PMingLiU" pitchFamily="18" charset="-120"/>
              </a:rPr>
              <a:t>(基本)</a:t>
            </a:r>
          </a:p>
          <a:p>
            <a:endParaRPr lang="en-US" sz="1200" dirty="0" smtClean="0">
              <a:ea typeface="PMingLiU" pitchFamily="18" charset="-120"/>
            </a:endParaRPr>
          </a:p>
          <a:p>
            <a:endParaRPr lang="en-US" sz="1200" dirty="0" smtClean="0">
              <a:ea typeface="PMingLiU" pitchFamily="18" charset="-120"/>
            </a:endParaRPr>
          </a:p>
          <a:p>
            <a:r>
              <a:rPr lang="en-US" sz="1200" dirty="0" smtClean="0">
                <a:ea typeface="PMingLiU" pitchFamily="18" charset="-120"/>
              </a:rPr>
              <a:t>若要在此投影片上重新產生圖片效果，</a:t>
            </a:r>
            <a:r>
              <a:rPr lang="en-US" sz="1200" baseline="0" dirty="0" smtClean="0">
                <a:ea typeface="PMingLiU" pitchFamily="18" charset="-120"/>
              </a:rPr>
              <a:t>請執行下列動作：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 smtClean="0">
                <a:ea typeface="PMingLiU" pitchFamily="18" charset="-120"/>
              </a:rPr>
              <a:t>在 [常用] 索引標籤上，按一下 [投影片] 群組中的 [版面配置]，然後按一下 [空白]。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 smtClean="0">
                <a:ea typeface="PMingLiU" pitchFamily="18" charset="-120"/>
              </a:rPr>
              <a:t>在 [插入] 索引標籤上，按一下 [影像] 群組中的 [圖片]。在 [插入圖片] 對話方塊中，選取圖片，然後按一下 [插入]。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在 [圖片工具] 下方之 [格式] 索引標籤的 [大小] 群組中，按一下 [大小及位置] 對話方塊啟動器。在 [設定圖片格式]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對話方塊中，</a:t>
            </a:r>
            <a:r>
              <a:rPr lang="en-US" sz="1200" kern="1200" spc="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將影像大小調整</a:t>
            </a:r>
            <a:r>
              <a:rPr lang="en-US" sz="1200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或裁剪成高度為 </a:t>
            </a:r>
            <a:r>
              <a:rPr lang="en-US" sz="1200" b="1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3.17</a:t>
            </a:r>
            <a:r>
              <a:rPr lang="en-US" sz="1200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，而寬度為 </a:t>
            </a:r>
            <a:r>
              <a:rPr lang="en-US" sz="1200" b="1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10</a:t>
            </a:r>
            <a:r>
              <a:rPr lang="en-US" sz="1200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。若要裁剪圖片，請在左窗格中按一下 </a:t>
            </a:r>
            <a:r>
              <a:rPr lang="en-US" sz="1200" b="0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[裁剪] 然後在 [裁剪位置] 下方的右窗格中，</a:t>
            </a:r>
            <a:r>
              <a:rPr lang="en-US" sz="1200" b="0" kern="1200" spc="-10" baseline="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將值輸入至 [高度]、</a:t>
            </a:r>
            <a:r>
              <a:rPr lang="en-US" sz="1200" b="0" kern="1200" spc="-1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[寬度]、</a:t>
            </a:r>
            <a:r>
              <a:rPr lang="en-US" sz="1200" b="0" kern="1200" spc="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[左] </a:t>
            </a:r>
            <a:r>
              <a:rPr lang="en-US" sz="1200" b="0" kern="1200" spc="-20" dirty="0" smtClean="0">
                <a:solidFill>
                  <a:schemeClr val="tx1"/>
                </a:solidFill>
                <a:effectLst/>
                <a:latin typeface="+mn-lt"/>
                <a:ea typeface="PMingLiU" pitchFamily="18" charset="-120"/>
                <a:cs typeface="+mn-cs"/>
              </a:rPr>
              <a:t>及 [上] 方塊中。若要調整圖片大小，請按一下左窗格的 [大小]，並在右窗格的 [大小及旋轉] 底下，在 [高度] 及 [寬度] 方塊中輸入數值。</a:t>
            </a:r>
            <a:endParaRPr lang="en-US" sz="1200" b="0" spc="-20" baseline="0" dirty="0" smtClean="0">
              <a:ea typeface="PMingLiU" pitchFamily="18" charset="-120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 smtClean="0">
                <a:ea typeface="PMingLiU" pitchFamily="18" charset="-120"/>
              </a:rPr>
              <a:t>選取圖片。在 [常用] 索引標籤上，按一下 [繪圖] 群組中的 [排列]，指向 [對齊]，然後執行下列作業：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 smtClean="0">
                <a:ea typeface="PMingLiU" pitchFamily="18" charset="-120"/>
              </a:rPr>
              <a:t>按一下 [貼齊投影片]。 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 smtClean="0">
                <a:ea typeface="PMingLiU" pitchFamily="18" charset="-120"/>
              </a:rPr>
              <a:t>按一下 [靠上對齊]。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spc="0" baseline="0" dirty="0" smtClean="0">
                <a:ea typeface="PMingLiU" pitchFamily="18" charset="-120"/>
              </a:rPr>
              <a:t>在 [圖片工具] 下方的 [格式] 索引標籤上的 [圖片樣式] 群組中，按一下 [圖片效果]，指向 [反射]，然後在 [反射變化] 下方，按一下 [半反射，相連]</a:t>
            </a:r>
            <a:r>
              <a:rPr lang="en-US" sz="1200" b="0" spc="80" baseline="0" dirty="0" smtClean="0">
                <a:ea typeface="PMingLiU" pitchFamily="18" charset="-120"/>
              </a:rPr>
              <a:t> (第一列，從左邊數來第二個選項)。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dirty="0" smtClean="0">
                <a:ea typeface="PMingLiU" pitchFamily="18" charset="-120"/>
              </a:rPr>
              <a:t>在 </a:t>
            </a:r>
            <a:r>
              <a:rPr lang="en-US" sz="1200" b="0" i="0" baseline="0" dirty="0" smtClean="0">
                <a:ea typeface="PMingLiU" pitchFamily="18" charset="-120"/>
              </a:rPr>
              <a:t>[插入] 索引標籤上，按一下 [文字] 群組中的 [文字方塊]，然後在投影片中拖曳以繪製文字方塊。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spc="0" baseline="0" dirty="0" smtClean="0">
                <a:ea typeface="PMingLiU" pitchFamily="18" charset="-120"/>
              </a:rPr>
              <a:t>在文字方塊中輸入文字，選取該文字，</a:t>
            </a:r>
            <a:r>
              <a:rPr lang="en-US" sz="1200" b="0" i="0" spc="0" dirty="0" smtClean="0">
                <a:ea typeface="PMingLiU" pitchFamily="18" charset="-120"/>
              </a:rPr>
              <a:t>然後在 [常用]</a:t>
            </a:r>
            <a:r>
              <a:rPr lang="en-US" sz="1200" b="0" i="0" spc="0" baseline="0" dirty="0" smtClean="0">
                <a:ea typeface="PMingLiU" pitchFamily="18" charset="-120"/>
              </a:rPr>
              <a:t> 索引標籤上的 [字型] 群組中，選取 </a:t>
            </a:r>
            <a:r>
              <a:rPr lang="en-US" sz="1200" b="0" spc="0" dirty="0" smtClean="0">
                <a:ea typeface="PMingLiU" pitchFamily="18" charset="-120"/>
              </a:rPr>
              <a:t>[微軟正黑體]</a:t>
            </a:r>
            <a:r>
              <a:rPr lang="en-US" sz="1200" b="0" i="0" spc="0" baseline="0" dirty="0" smtClean="0">
                <a:ea typeface="PMingLiU" pitchFamily="18" charset="-120"/>
              </a:rPr>
              <a:t> 自 [字型] </a:t>
            </a:r>
            <a:r>
              <a:rPr lang="en-US" sz="1200" i="0" spc="0" baseline="0" dirty="0" smtClean="0">
                <a:ea typeface="PMingLiU" pitchFamily="18" charset="-120"/>
              </a:rPr>
              <a:t>清單，然後輸入 </a:t>
            </a:r>
            <a:r>
              <a:rPr lang="en-US" sz="1200" b="1" spc="0" dirty="0" smtClean="0">
                <a:ea typeface="PMingLiU" pitchFamily="18" charset="-120"/>
              </a:rPr>
              <a:t>42</a:t>
            </a:r>
            <a:r>
              <a:rPr lang="en-US" sz="1200" i="0" spc="0" baseline="0" dirty="0" smtClean="0">
                <a:ea typeface="PMingLiU" pitchFamily="18" charset="-120"/>
              </a:rPr>
              <a:t> 於 </a:t>
            </a:r>
            <a:r>
              <a:rPr lang="en-US" sz="1200" b="0" i="0" spc="0" baseline="0" dirty="0" smtClean="0">
                <a:ea typeface="PMingLiU" pitchFamily="18" charset="-120"/>
              </a:rPr>
              <a:t>[字型大小] 方塊之中。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 smtClean="0">
                <a:ea typeface="PMingLiU" pitchFamily="18" charset="-120"/>
              </a:rPr>
              <a:t>在 [常用] 索引標籤上的 [段落] 群組中，按一下 [靠右對齊文字] 以將文字在文字方塊中向右對齊。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 smtClean="0">
                <a:ea typeface="PMingLiU" pitchFamily="18" charset="-120"/>
              </a:rPr>
              <a:t>選取文字方塊。 在 [繪圖工具] 下方之 [格式] 索引標籤上的 [文字藝術師樣式] 群組中，按一下 [文字效果]，指向 [反射]，然後在 [反射變化] 下方，按一下 [半反射，相連] (第一列，從左邊數起第二個選項)。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i="0" baseline="0" dirty="0" smtClean="0">
                <a:ea typeface="PMingLiU" pitchFamily="18" charset="-120"/>
              </a:rPr>
              <a:t>在 [繪圖工具] 下方的 [格式] 索引標籤上之 [文字藝術師樣式] 群組中，按一下 [文字效果格式] 對話方塊啟動器。 在 [文字效果格式] 對話方塊中，按一下左窗格中的 [文字填滿]，選取 [實心填滿] 自 [文字填滿] 窗格中，然後執行下列動作：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i="0" baseline="0" dirty="0" smtClean="0">
                <a:ea typeface="PMingLiU" pitchFamily="18" charset="-120"/>
              </a:rPr>
              <a:t>按一下 [色彩] 旁的按鈕，然後在 [佈景主題色彩] 下方，按一下 [白色，背景 1] (第一列，從左邊數來第一個選項)。 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i="0" baseline="0" dirty="0" smtClean="0">
                <a:ea typeface="PMingLiU" pitchFamily="18" charset="-120"/>
              </a:rPr>
              <a:t>在 [透明度] </a:t>
            </a:r>
            <a:r>
              <a:rPr lang="en-US" sz="1200" i="0" baseline="0" dirty="0" smtClean="0">
                <a:ea typeface="PMingLiU" pitchFamily="18" charset="-120"/>
              </a:rPr>
              <a:t>方塊中，輸入 </a:t>
            </a:r>
            <a:r>
              <a:rPr lang="en-US" sz="1200" b="1" i="0" baseline="0" dirty="0" smtClean="0">
                <a:ea typeface="PMingLiU" pitchFamily="18" charset="-120"/>
              </a:rPr>
              <a:t>12%</a:t>
            </a:r>
            <a:r>
              <a:rPr lang="en-US" sz="1200" i="0" baseline="0" dirty="0" smtClean="0">
                <a:ea typeface="PMingLiU" pitchFamily="18" charset="-120"/>
              </a:rPr>
              <a:t>。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 smtClean="0">
                <a:ea typeface="PMingLiU" pitchFamily="18" charset="-120"/>
              </a:rPr>
              <a:t>在投影片上，拖曳文字方塊至圖片上方需放置的位置。 </a:t>
            </a:r>
          </a:p>
          <a:p>
            <a:endParaRPr lang="en-US" sz="1200" dirty="0" smtClean="0">
              <a:ea typeface="PMingLiU" pitchFamily="18" charset="-120"/>
            </a:endParaRPr>
          </a:p>
          <a:p>
            <a:endParaRPr lang="en-US" sz="1200" dirty="0" smtClean="0">
              <a:ea typeface="PMingLiU" pitchFamily="18" charset="-120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若要複製此投影片的背景，請執行下列作業： 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spc="-30" baseline="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以滑鼠右鍵按一下投影片背景區域，</a:t>
            </a:r>
            <a:r>
              <a:rPr lang="en-US" sz="1200" b="0" kern="1200" spc="-30" baseline="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然後按一下 [背景格式]。按一下 [背景格式] 對話方塊中左窗格的 [填滿]，選取 [填滿] 窗格中的 [漸層填滿]，然後執行下列作業：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在 [類型] 清單中，選取 [星形圖]。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按一下 [方向] 旁的按鈕，然後按一下 [從中央] (左邊第三個選項)。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在 [漸層停駐點] 下方，按一下 [新增] 或 [移除]，直到兩個停駐點出現在</a:t>
            </a:r>
            <a:r>
              <a:rPr lang="en-US" sz="1200" b="0" kern="1200" baseline="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投影片上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。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同時在 [漸層停駐點] 中，如下自訂您新增的漸層停駐點：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從清單中選取 [停駐點 1] 然後執行下列作業：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在 [停駐點位置]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方塊中，輸入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10%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。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按一下在 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[色彩] 旁的按鈕，然後在 [佈景主題色彩] 下方，按一下 [白色，背景 1，較深 5%]  (第二列，從左邊數來第一個選項)。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自清單選取 [停駐點 2]，然後執行下列動作：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在 [停駐點位置] 方塊中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，輸入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99%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。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PMingLiU" pitchFamily="18" charset="-120"/>
                <a:cs typeface="+mn-cs"/>
              </a:rPr>
              <a:t>按一下 [色彩] 旁的按鈕，然後按一下 [佈景主題色彩] 底下的 [白色，背景 1，較深 35%] (左起第五列、第一個選項)。</a:t>
            </a:r>
            <a:endParaRPr lang="en-US" sz="1200" b="0" dirty="0" smtClean="0">
              <a:ea typeface="PMingLiU" pitchFamily="18" charset="-120"/>
            </a:endParaRPr>
          </a:p>
          <a:p>
            <a:endParaRPr lang="en-US" sz="1400" dirty="0">
              <a:ea typeface="PMingLiU" pitchFamily="18" charset="-120"/>
            </a:endParaRPr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/>
          </p:nvPr>
        </p:nvSpPr>
        <p:spPr>
          <a:xfrm>
            <a:off x="536575" y="503238"/>
            <a:ext cx="3140075" cy="2354262"/>
          </a:xfr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9288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916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17390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58959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048235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76602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9522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401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5232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910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659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4534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2326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5168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129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8777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BEC73-49AA-45BC-B16C-50B32D0D6D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10/7/2019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D82040C-D3B1-42F1-A452-9128C48DC3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1085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chemeClr val="bg1">
                <a:lumMod val="95000"/>
              </a:schemeClr>
            </a:gs>
            <a:gs pos="99000">
              <a:schemeClr val="bg1">
                <a:lumMod val="6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27584" y="2391024"/>
            <a:ext cx="7772400" cy="5790504"/>
          </a:xfrm>
        </p:spPr>
        <p:txBody>
          <a:bodyPr/>
          <a:lstStyle/>
          <a:p>
            <a:r>
              <a:rPr lang="zh-TW" altLang="en-US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Impact" pitchFamily="34" charset="0"/>
                <a:ea typeface="PMingLiU" pitchFamily="18" charset="-120"/>
              </a:rPr>
              <a:t>資訊安全</a:t>
            </a:r>
            <a:r>
              <a:rPr lang="zh-TW" altLang="en-US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Impact" pitchFamily="34" charset="0"/>
                <a:ea typeface="PMingLiU" pitchFamily="18" charset="-120"/>
              </a:rPr>
              <a:t>防身術</a:t>
            </a:r>
            <a:endParaRPr lang="zh-TW" altLang="en-US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1371600" y="3429001"/>
            <a:ext cx="6152728" cy="864096"/>
          </a:xfrm>
        </p:spPr>
        <p:txBody>
          <a:bodyPr>
            <a:noAutofit/>
          </a:bodyPr>
          <a:lstStyle/>
          <a:p>
            <a:r>
              <a:rPr lang="zh-TW" altLang="en-US" sz="5400" dirty="0" smtClean="0">
                <a:solidFill>
                  <a:srgbClr val="FF0000"/>
                </a:solidFill>
              </a:rPr>
              <a:t>護自</a:t>
            </a:r>
            <a:r>
              <a:rPr lang="zh-TW" altLang="en-US" sz="5400" dirty="0">
                <a:solidFill>
                  <a:srgbClr val="FF0000"/>
                </a:solidFill>
              </a:rPr>
              <a:t>保</a:t>
            </a:r>
            <a:r>
              <a:rPr lang="zh-TW" altLang="en-US" sz="5400" dirty="0" smtClean="0">
                <a:solidFill>
                  <a:srgbClr val="FF0000"/>
                </a:solidFill>
              </a:rPr>
              <a:t>己 尊重別人</a:t>
            </a:r>
            <a:endParaRPr lang="zh-TW" altLang="en-US" sz="5400" dirty="0">
              <a:solidFill>
                <a:srgbClr val="FF0000"/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475656" y="1196752"/>
            <a:ext cx="6048672" cy="18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73582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620688"/>
            <a:ext cx="6347714" cy="1320800"/>
          </a:xfrm>
        </p:spPr>
        <p:txBody>
          <a:bodyPr>
            <a:normAutofit/>
          </a:bodyPr>
          <a:lstStyle/>
          <a:p>
            <a:r>
              <a:rPr lang="zh-TW" altLang="en-US" sz="40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ll MT" panose="02020503060305020303" pitchFamily="18" charset="0"/>
                <a:cs typeface="Amiri Quran" panose="00000500000000000000" pitchFamily="2" charset="-78"/>
              </a:rPr>
              <a:t>資訊安全防身術</a:t>
            </a:r>
            <a:endParaRPr lang="zh-TW" altLang="en-US" sz="40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ll MT" panose="02020503060305020303" pitchFamily="18" charset="0"/>
              <a:cs typeface="Amiri Quran" panose="00000500000000000000" pitchFamily="2" charset="-78"/>
            </a:endParaRP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174789"/>
            <a:ext cx="3087688" cy="2849678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697288" y="1772817"/>
            <a:ext cx="4835152" cy="3251650"/>
          </a:xfrm>
        </p:spPr>
        <p:txBody>
          <a:bodyPr vert="horz" lIns="91440" tIns="45720" rIns="91440" bIns="45720" rtlCol="0">
            <a:noAutofit/>
          </a:bodyPr>
          <a:lstStyle/>
          <a:p>
            <a:r>
              <a:rPr lang="zh-TW" altLang="en-US" sz="3600" dirty="0"/>
              <a:t>個人資料要保密</a:t>
            </a:r>
          </a:p>
          <a:p>
            <a:r>
              <a:rPr lang="zh-TW" altLang="en-US" sz="3600" dirty="0"/>
              <a:t>電腦不用要登出</a:t>
            </a:r>
          </a:p>
          <a:p>
            <a:r>
              <a:rPr lang="zh-TW" altLang="en-US" sz="3600" dirty="0"/>
              <a:t>防毒</a:t>
            </a:r>
            <a:r>
              <a:rPr lang="zh-TW" altLang="en-US" sz="3600" dirty="0"/>
              <a:t>智慧財產要尊重</a:t>
            </a:r>
          </a:p>
          <a:p>
            <a:r>
              <a:rPr lang="zh-TW" altLang="en-US" sz="3600" dirty="0" smtClean="0"/>
              <a:t>軟體</a:t>
            </a:r>
            <a:r>
              <a:rPr lang="zh-TW" altLang="en-US" sz="3600" dirty="0"/>
              <a:t>要</a:t>
            </a:r>
            <a:r>
              <a:rPr lang="zh-TW" altLang="en-US" sz="3600" dirty="0" smtClean="0"/>
              <a:t>更新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221088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資訊安全防身術</a:t>
            </a: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174789"/>
            <a:ext cx="3087688" cy="2849678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/>
              <a:t>不當網站不瀏覽</a:t>
            </a:r>
          </a:p>
          <a:p>
            <a:r>
              <a:rPr lang="zh-TW" altLang="en-US" dirty="0"/>
              <a:t>電子郵件要過濾</a:t>
            </a:r>
          </a:p>
          <a:p>
            <a:r>
              <a:rPr lang="zh-TW" altLang="en-US" dirty="0"/>
              <a:t>可疑訊息需求證</a:t>
            </a:r>
          </a:p>
          <a:p>
            <a:r>
              <a:rPr lang="zh-TW" altLang="en-US" dirty="0"/>
              <a:t>網路沉迷傷身心</a:t>
            </a:r>
          </a:p>
        </p:txBody>
      </p:sp>
    </p:spTree>
    <p:extLst>
      <p:ext uri="{BB962C8B-B14F-4D97-AF65-F5344CB8AC3E}">
        <p14:creationId xmlns:p14="http://schemas.microsoft.com/office/powerpoint/2010/main" val="387775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網路資料保護</a:t>
            </a: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32576" y="1930400"/>
            <a:ext cx="6624736" cy="5085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4790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3104326-CDF0-433C-9A28-8A3A2FE783D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43</TotalTime>
  <Words>589</Words>
  <Application>Microsoft Office PowerPoint</Application>
  <PresentationFormat>如螢幕大小 (4:3)</PresentationFormat>
  <Paragraphs>47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4" baseType="lpstr">
      <vt:lpstr>微軟正黑體</vt:lpstr>
      <vt:lpstr>PMingLiU</vt:lpstr>
      <vt:lpstr>Amiri Quran</vt:lpstr>
      <vt:lpstr>Arial</vt:lpstr>
      <vt:lpstr>Bell MT</vt:lpstr>
      <vt:lpstr>Calibri</vt:lpstr>
      <vt:lpstr>Impact</vt:lpstr>
      <vt:lpstr>Trebuchet MS</vt:lpstr>
      <vt:lpstr>Wingdings 3</vt:lpstr>
      <vt:lpstr>多面向</vt:lpstr>
      <vt:lpstr>資訊安全防身術</vt:lpstr>
      <vt:lpstr>資訊安全防身術</vt:lpstr>
      <vt:lpstr>資訊安全防身術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keywords/>
  <cp:lastModifiedBy>Windows 使用者</cp:lastModifiedBy>
  <cp:revision>7</cp:revision>
  <dcterms:created xsi:type="dcterms:W3CDTF">2019-09-16T03:56:29Z</dcterms:created>
  <dcterms:modified xsi:type="dcterms:W3CDTF">2019-10-07T04:00:07Z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TC018814239991</vt:lpwstr>
  </property>
</Properties>
</file>