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65" r:id="rId5"/>
    <p:sldId id="266" r:id="rId6"/>
    <p:sldId id="267" r:id="rId7"/>
    <p:sldId id="268" r:id="rId8"/>
  </p:sldIdLst>
  <p:sldSz cx="9144000" cy="6858000" type="screen4x3"/>
  <p:notesSz cx="6858000" cy="9144000"/>
  <p:custDataLst>
    <p:tags r:id="rId11"/>
  </p:custDataLst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9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559" autoAdjust="0"/>
  </p:normalViewPr>
  <p:slideViewPr>
    <p:cSldViewPr showGuides="1">
      <p:cViewPr varScale="1">
        <p:scale>
          <a:sx n="73" d="100"/>
          <a:sy n="73" d="100"/>
        </p:scale>
        <p:origin x="132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00" d="100"/>
          <a:sy n="100" d="100"/>
        </p:scale>
        <p:origin x="2802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E18C3A7-B784-406D-AAA1-31A1080A55DC}" type="datetime2">
              <a:rPr lang="zh-TW" altLang="en-US" smtClean="0">
                <a:latin typeface="+mj-ea"/>
                <a:ea typeface="+mj-ea"/>
              </a:rPr>
              <a:t>2019年10月7日</a:t>
            </a:fld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0DD202-58A1-4ABD-B068-DFFCA0C44EAC}" type="slidenum">
              <a:rPr lang="en-US" altLang="zh-TW">
                <a:latin typeface="+mj-ea"/>
                <a:ea typeface="+mj-ea"/>
              </a:rPr>
              <a:t>‹#›</a:t>
            </a:fld>
            <a:endParaRPr lang="en-US" altLang="zh-TW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6421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F9B005A3-18FA-4B90-B1A3-F81CC4B66CA1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F93199CD-3E1B-4AE6-990F-76F925F5EA9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en-US" altLang="zh-TW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16460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大海浪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4914989" cy="685794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571999" y="0"/>
            <a:ext cx="342990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257979" y="1600200"/>
            <a:ext cx="3429894" cy="3733800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4051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257980" y="5562602"/>
            <a:ext cx="3429892" cy="83502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500" cap="none" baseline="0">
                <a:solidFill>
                  <a:schemeClr val="tx2"/>
                </a:solidFill>
                <a:latin typeface="+mj-ea"/>
                <a:ea typeface="+mj-ea"/>
              </a:defRPr>
            </a:lvl1pPr>
            <a:lvl2pPr marL="342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 noProof="0" smtClean="0"/>
              <a:t>按一下以編輯母片副標題樣式</a:t>
            </a:r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B13425-2919-4E19-85AA-B02EA65E38F7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595" y="609600"/>
            <a:ext cx="1486288" cy="5638800"/>
          </a:xfrm>
        </p:spPr>
        <p:txBody>
          <a:bodyPr vert="eaVert"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142108" y="609600"/>
            <a:ext cx="5544993" cy="5638800"/>
          </a:xfrm>
        </p:spPr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764034-6CBF-416B-AECC-57D1ED033CFF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頁尾預留位置 4"/>
          <p:cNvSpPr>
            <a:spLocks noGrp="1"/>
          </p:cNvSpPr>
          <p:nvPr>
            <p:ph type="ftr" sz="quarter" idx="11"/>
          </p:nvPr>
        </p:nvSpPr>
        <p:spPr>
          <a:xfrm>
            <a:off x="1485096" y="6400800"/>
            <a:ext cx="4467289" cy="276228"/>
          </a:xfrm>
        </p:spPr>
        <p:txBody>
          <a:bodyPr rtlCol="0"/>
          <a:lstStyle/>
          <a:p>
            <a:pPr rtl="0"/>
            <a:r>
              <a:rPr lang="zh-tw"/>
              <a:t>新增頁尾</a:t>
            </a:r>
            <a:endParaRPr dirty="0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10"/>
          </p:nvPr>
        </p:nvSpPr>
        <p:spPr>
          <a:xfrm>
            <a:off x="6172617" y="6400800"/>
            <a:ext cx="1161797" cy="276228"/>
          </a:xfrm>
        </p:spPr>
        <p:txBody>
          <a:bodyPr rtlCol="0"/>
          <a:lstStyle>
            <a:lvl1pPr>
              <a:defRPr/>
            </a:lvl1pPr>
          </a:lstStyle>
          <a:p>
            <a:fld id="{49B91282-9BBD-42EB-B56F-BE71DC9D0691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>
          <a:xfrm>
            <a:off x="7544573" y="6400800"/>
            <a:ext cx="800310" cy="276228"/>
          </a:xfrm>
        </p:spPr>
        <p:txBody>
          <a:bodyPr rtlCol="0"/>
          <a:lstStyle/>
          <a:p>
            <a:pPr rtl="0"/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28086" y="1616077"/>
            <a:ext cx="5487828" cy="2727325"/>
          </a:xfrm>
        </p:spPr>
        <p:txBody>
          <a:bodyPr rtlCol="0" anchor="b">
            <a:normAutofit/>
          </a:bodyPr>
          <a:lstStyle>
            <a:lvl1pPr algn="l">
              <a:lnSpc>
                <a:spcPct val="100000"/>
              </a:lnSpc>
              <a:defRPr sz="3601" b="0" cap="none" baseline="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828086" y="4495803"/>
            <a:ext cx="5487828" cy="167322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1800" cap="none" baseline="0">
                <a:solidFill>
                  <a:schemeClr val="tx2"/>
                </a:solidFill>
              </a:defRPr>
            </a:lvl1pPr>
            <a:lvl2pPr marL="3429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9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8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8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83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8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7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49699FD-DCB0-4524-BEBD-805692C64B2A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485098" y="1828800"/>
            <a:ext cx="3315563" cy="4419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543487">
              <a:defRPr sz="1200"/>
            </a:lvl6pPr>
            <a:lvl7pPr marL="1543487">
              <a:defRPr sz="1200"/>
            </a:lvl7pPr>
            <a:lvl8pPr marL="1543487">
              <a:defRPr sz="1200"/>
            </a:lvl8pPr>
            <a:lvl9pPr marL="1543487"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5029322" y="1828800"/>
            <a:ext cx="3315563" cy="4419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543487">
              <a:defRPr sz="1200"/>
            </a:lvl6pPr>
            <a:lvl7pPr marL="1543487">
              <a:defRPr sz="1200"/>
            </a:lvl7pPr>
            <a:lvl8pPr marL="1543487">
              <a:defRPr sz="1200"/>
            </a:lvl8pPr>
            <a:lvl9pPr marL="1543487"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AEC0969-2232-469A-AF0D-4226E56E5806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483904" y="1828800"/>
            <a:ext cx="3313277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800" b="0" cap="none" baseline="0">
                <a:solidFill>
                  <a:schemeClr val="tx2"/>
                </a:solidFill>
              </a:defRPr>
            </a:lvl1pPr>
            <a:lvl2pPr marL="342997" indent="0">
              <a:buNone/>
              <a:defRPr sz="1500" b="1"/>
            </a:lvl2pPr>
            <a:lvl3pPr marL="685994" indent="0">
              <a:buNone/>
              <a:defRPr sz="1350" b="1"/>
            </a:lvl3pPr>
            <a:lvl4pPr marL="1028991" indent="0">
              <a:buNone/>
              <a:defRPr sz="1200" b="1"/>
            </a:lvl4pPr>
            <a:lvl5pPr marL="1371989" indent="0">
              <a:buNone/>
              <a:defRPr sz="1200" b="1"/>
            </a:lvl5pPr>
            <a:lvl6pPr marL="1714986" indent="0">
              <a:buNone/>
              <a:defRPr sz="1200" b="1"/>
            </a:lvl6pPr>
            <a:lvl7pPr marL="2057983" indent="0">
              <a:buNone/>
              <a:defRPr sz="1200" b="1"/>
            </a:lvl7pPr>
            <a:lvl8pPr marL="2400980" indent="0">
              <a:buNone/>
              <a:defRPr sz="1200" b="1"/>
            </a:lvl8pPr>
            <a:lvl9pPr marL="2743977" indent="0">
              <a:buNone/>
              <a:defRPr sz="12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483904" y="2743200"/>
            <a:ext cx="3313277" cy="3505200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 marL="1543487">
              <a:defRPr sz="1050"/>
            </a:lvl5pPr>
            <a:lvl6pPr marL="1543487">
              <a:defRPr sz="1050"/>
            </a:lvl6pPr>
            <a:lvl7pPr marL="1543487">
              <a:defRPr sz="1050"/>
            </a:lvl7pPr>
            <a:lvl8pPr marL="1543487">
              <a:defRPr sz="1050"/>
            </a:lvl8pPr>
            <a:lvl9pPr marL="1543487">
              <a:defRPr sz="10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5030415" y="1828800"/>
            <a:ext cx="3313277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800" b="0" cap="none" baseline="0">
                <a:solidFill>
                  <a:schemeClr val="tx2"/>
                </a:solidFill>
              </a:defRPr>
            </a:lvl1pPr>
            <a:lvl2pPr marL="342997" indent="0">
              <a:buNone/>
              <a:defRPr sz="1500" b="1"/>
            </a:lvl2pPr>
            <a:lvl3pPr marL="685994" indent="0">
              <a:buNone/>
              <a:defRPr sz="1350" b="1"/>
            </a:lvl3pPr>
            <a:lvl4pPr marL="1028991" indent="0">
              <a:buNone/>
              <a:defRPr sz="1200" b="1"/>
            </a:lvl4pPr>
            <a:lvl5pPr marL="1371989" indent="0">
              <a:buNone/>
              <a:defRPr sz="1200" b="1"/>
            </a:lvl5pPr>
            <a:lvl6pPr marL="1714986" indent="0">
              <a:buNone/>
              <a:defRPr sz="1200" b="1"/>
            </a:lvl6pPr>
            <a:lvl7pPr marL="2057983" indent="0">
              <a:buNone/>
              <a:defRPr sz="1200" b="1"/>
            </a:lvl7pPr>
            <a:lvl8pPr marL="2400980" indent="0">
              <a:buNone/>
              <a:defRPr sz="1200" b="1"/>
            </a:lvl8pPr>
            <a:lvl9pPr marL="2743977" indent="0">
              <a:buNone/>
              <a:defRPr sz="12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5030415" y="2743200"/>
            <a:ext cx="3313277" cy="3505200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 marL="1543487">
              <a:defRPr sz="1050"/>
            </a:lvl5pPr>
            <a:lvl6pPr marL="1543487">
              <a:defRPr sz="1050"/>
            </a:lvl6pPr>
            <a:lvl7pPr marL="1543487">
              <a:defRPr sz="1050"/>
            </a:lvl7pPr>
            <a:lvl8pPr marL="1543487">
              <a:defRPr sz="1050"/>
            </a:lvl8pPr>
            <a:lvl9pPr marL="1543487">
              <a:defRPr sz="10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4DB0871-2222-4209-B31D-CDDF8E41B73F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4B14C24-E228-492C-BCE9-53E9F1204676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大海浪 (半透明)" title="海浪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"/>
            <a:ext cx="9143999" cy="6857887"/>
          </a:xfrm>
          <a:prstGeom prst="rect">
            <a:avLst/>
          </a:prstGeom>
        </p:spPr>
      </p:pic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0D51697-3404-4A4E-8304-6023ED5F1CC0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5097" y="588966"/>
            <a:ext cx="2743915" cy="2840037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2701" b="0">
                <a:solidFill>
                  <a:schemeClr val="tx1"/>
                </a:solidFill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572001" y="588966"/>
            <a:ext cx="4115872" cy="5580061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485097" y="3581402"/>
            <a:ext cx="2743915" cy="2587625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900"/>
              </a:spcBef>
              <a:buNone/>
              <a:defRPr sz="1350"/>
            </a:lvl1pPr>
            <a:lvl2pPr marL="342997" indent="0">
              <a:buNone/>
              <a:defRPr sz="900"/>
            </a:lvl2pPr>
            <a:lvl3pPr marL="685994" indent="0">
              <a:buNone/>
              <a:defRPr sz="750"/>
            </a:lvl3pPr>
            <a:lvl4pPr marL="1028991" indent="0">
              <a:buNone/>
              <a:defRPr sz="675"/>
            </a:lvl4pPr>
            <a:lvl5pPr marL="1371989" indent="0">
              <a:buNone/>
              <a:defRPr sz="675"/>
            </a:lvl5pPr>
            <a:lvl6pPr marL="1714986" indent="0">
              <a:buNone/>
              <a:defRPr sz="675"/>
            </a:lvl6pPr>
            <a:lvl7pPr marL="2057983" indent="0">
              <a:buNone/>
              <a:defRPr sz="675"/>
            </a:lvl7pPr>
            <a:lvl8pPr marL="2400980" indent="0">
              <a:buNone/>
              <a:defRPr sz="675"/>
            </a:lvl8pPr>
            <a:lvl9pPr marL="2743977" indent="0">
              <a:buNone/>
              <a:defRPr sz="675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286C31A-9D0F-48B0-AC5D-B3AA27E36DD8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5097" y="588963"/>
            <a:ext cx="2743915" cy="2840038"/>
          </a:xfrm>
        </p:spPr>
        <p:txBody>
          <a:bodyPr rtlCol="0" anchor="b">
            <a:normAutofit/>
          </a:bodyPr>
          <a:lstStyle>
            <a:lvl1pPr algn="l">
              <a:lnSpc>
                <a:spcPct val="100000"/>
              </a:lnSpc>
              <a:defRPr sz="2701" b="0" i="0" baseline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8" name="矩形 7"/>
          <p:cNvSpPr/>
          <p:nvPr/>
        </p:nvSpPr>
        <p:spPr>
          <a:xfrm>
            <a:off x="4572036" y="588963"/>
            <a:ext cx="4115836" cy="5580062"/>
          </a:xfrm>
          <a:prstGeom prst="rect">
            <a:avLst/>
          </a:prstGeom>
          <a:solidFill>
            <a:srgbClr val="1B5D7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4731854" y="805658"/>
            <a:ext cx="3796203" cy="5146672"/>
          </a:xfrm>
          <a:solidFill>
            <a:schemeClr val="bg2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latin typeface="+mj-ea"/>
                <a:ea typeface="+mj-ea"/>
              </a:defRPr>
            </a:lvl1pPr>
            <a:lvl2pPr marL="342997" indent="0">
              <a:buNone/>
              <a:defRPr sz="2101"/>
            </a:lvl2pPr>
            <a:lvl3pPr marL="685994" indent="0">
              <a:buNone/>
              <a:defRPr sz="1800"/>
            </a:lvl3pPr>
            <a:lvl4pPr marL="1028991" indent="0">
              <a:buNone/>
              <a:defRPr sz="1500"/>
            </a:lvl4pPr>
            <a:lvl5pPr marL="1371989" indent="0">
              <a:buNone/>
              <a:defRPr sz="1500"/>
            </a:lvl5pPr>
            <a:lvl6pPr marL="1714986" indent="0">
              <a:buNone/>
              <a:defRPr sz="1500"/>
            </a:lvl6pPr>
            <a:lvl7pPr marL="2057983" indent="0">
              <a:buNone/>
              <a:defRPr sz="1500"/>
            </a:lvl7pPr>
            <a:lvl8pPr marL="2400980" indent="0">
              <a:buNone/>
              <a:defRPr sz="1500"/>
            </a:lvl8pPr>
            <a:lvl9pPr marL="2743977" indent="0">
              <a:buNone/>
              <a:defRPr sz="1500"/>
            </a:lvl9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485097" y="3581402"/>
            <a:ext cx="2743915" cy="2587625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900"/>
              </a:spcBef>
              <a:buNone/>
              <a:defRPr sz="1350">
                <a:latin typeface="+mj-ea"/>
                <a:ea typeface="+mj-ea"/>
              </a:defRPr>
            </a:lvl1pPr>
            <a:lvl2pPr marL="342997" indent="0">
              <a:buNone/>
              <a:defRPr sz="900"/>
            </a:lvl2pPr>
            <a:lvl3pPr marL="685994" indent="0">
              <a:buNone/>
              <a:defRPr sz="750"/>
            </a:lvl3pPr>
            <a:lvl4pPr marL="1028991" indent="0">
              <a:buNone/>
              <a:defRPr sz="675"/>
            </a:lvl4pPr>
            <a:lvl5pPr marL="1371989" indent="0">
              <a:buNone/>
              <a:defRPr sz="675"/>
            </a:lvl5pPr>
            <a:lvl6pPr marL="1714986" indent="0">
              <a:buNone/>
              <a:defRPr sz="675"/>
            </a:lvl6pPr>
            <a:lvl7pPr marL="2057983" indent="0">
              <a:buNone/>
              <a:defRPr sz="675"/>
            </a:lvl7pPr>
            <a:lvl8pPr marL="2400980" indent="0">
              <a:buNone/>
              <a:defRPr sz="675"/>
            </a:lvl8pPr>
            <a:lvl9pPr marL="2743977" indent="0">
              <a:buNone/>
              <a:defRPr sz="675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84D07910-0495-4F2E-A8AC-7F3085952DF4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2A013F82-EE5E-44EE-A61D-E31C6657F26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大海浪 (半透明)" title="海浪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"/>
            <a:ext cx="9143999" cy="6857887"/>
          </a:xfrm>
          <a:prstGeom prst="rect">
            <a:avLst/>
          </a:prstGeom>
        </p:spPr>
      </p:pic>
      <p:pic>
        <p:nvPicPr>
          <p:cNvPr id="10" name="圖片 9" descr="大海浪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26310" cy="685794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54814" y="0"/>
            <a:ext cx="171495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485097" y="381000"/>
            <a:ext cx="6859787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485097" y="1828800"/>
            <a:ext cx="6859787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485096" y="6400800"/>
            <a:ext cx="44672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6172617" y="6400800"/>
            <a:ext cx="1161797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fld id="{AFE6D55F-A596-4684-AD5F-99A8C27CAF2D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544573" y="6400800"/>
            <a:ext cx="80031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fld id="{2A013F82-EE5E-44EE-A61D-E31C6657F26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994" rtl="0" eaLnBrk="1" latinLnBrk="0" hangingPunct="1">
        <a:lnSpc>
          <a:spcPct val="90000"/>
        </a:lnSpc>
        <a:spcBef>
          <a:spcPct val="0"/>
        </a:spcBef>
        <a:buNone/>
        <a:defRPr sz="2701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167926" indent="-167926" algn="l" defTabSz="685994" rtl="0" eaLnBrk="1" latinLnBrk="0" hangingPunct="1">
        <a:lnSpc>
          <a:spcPct val="90000"/>
        </a:lnSpc>
        <a:spcBef>
          <a:spcPts val="135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j-ea"/>
          <a:ea typeface="+mj-ea"/>
          <a:cs typeface="+mn-cs"/>
        </a:defRPr>
      </a:lvl1pPr>
      <a:lvl2pPr marL="514495" indent="-171499" algn="l" defTabSz="685994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500" kern="1200">
          <a:solidFill>
            <a:schemeClr val="tx1"/>
          </a:solidFill>
          <a:latin typeface="+mj-ea"/>
          <a:ea typeface="+mj-ea"/>
          <a:cs typeface="+mn-cs"/>
        </a:defRPr>
      </a:lvl2pPr>
      <a:lvl3pPr marL="857494" indent="-171499" algn="l" defTabSz="685994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j-ea"/>
          <a:ea typeface="+mj-ea"/>
          <a:cs typeface="+mn-cs"/>
        </a:defRPr>
      </a:lvl3pPr>
      <a:lvl4pPr marL="1200490" indent="-171499" algn="l" defTabSz="685994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j-ea"/>
          <a:ea typeface="+mj-ea"/>
          <a:cs typeface="+mn-cs"/>
        </a:defRPr>
      </a:lvl4pPr>
      <a:lvl5pPr marL="1543487" indent="-171499" algn="l" defTabSz="685994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j-ea"/>
          <a:ea typeface="+mj-ea"/>
          <a:cs typeface="+mn-cs"/>
        </a:defRPr>
      </a:lvl5pPr>
      <a:lvl6pPr marL="1886484" indent="-171499" algn="l" defTabSz="685994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1" indent="-171499" algn="l" defTabSz="685994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79" indent="-171499" algn="l" defTabSz="685994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75" indent="-171499" algn="l" defTabSz="685994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7" algn="l" defTabSz="6859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94" algn="l" defTabSz="6859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91" algn="l" defTabSz="6859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89" algn="l" defTabSz="6859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86" algn="l" defTabSz="6859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83" algn="l" defTabSz="6859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80" algn="l" defTabSz="6859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77" algn="l" defTabSz="6859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>
          <a:xfrm>
            <a:off x="5408831" y="2013850"/>
            <a:ext cx="3429894" cy="399596"/>
          </a:xfrm>
        </p:spPr>
        <p:txBody>
          <a:bodyPr rtlCol="0">
            <a:normAutofit fontScale="90000"/>
          </a:bodyPr>
          <a:lstStyle/>
          <a:p>
            <a:r>
              <a:rPr lang="zh-TW" altLang="en-US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資</a:t>
            </a:r>
            <a:r>
              <a:rPr lang="zh-TW" alt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訊</a:t>
            </a:r>
            <a:r>
              <a:rPr lang="zh-TW" altLang="en-US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安全防身術</a:t>
            </a:r>
            <a:endParaRPr lang="zh-tw" altLang="en-US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bg1">
                  <a:lumMod val="50000"/>
                  <a:lumOff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>
          <a:xfrm>
            <a:off x="5436321" y="2464612"/>
            <a:ext cx="3483912" cy="3182763"/>
          </a:xfrm>
        </p:spPr>
        <p:txBody>
          <a:bodyPr rtlCol="0">
            <a:normAutofit/>
          </a:bodyPr>
          <a:lstStyle/>
          <a:p>
            <a:r>
              <a:rPr lang="zh-TW" altLang="en-US" sz="240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保護</a:t>
            </a:r>
            <a:r>
              <a:rPr lang="zh-TW" altLang="en-US" sz="240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自己 尊重別人</a:t>
            </a:r>
          </a:p>
          <a:p>
            <a:pPr rtl="0"/>
            <a:r>
              <a:rPr lang="zh-tw" altLang="en-US" sz="2401" dirty="0">
                <a:solidFill>
                  <a:schemeClr val="bg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題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solidFill>
                  <a:schemeClr val="tx1">
                    <a:lumMod val="65000"/>
                  </a:schemeClr>
                </a:solidFill>
              </a:rPr>
              <a:t>資訊安全防身術</a:t>
            </a:r>
            <a:endParaRPr lang="zh-TW" altLang="en-US" sz="6000" dirty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5" name="內容版面配置區 4" descr="Online Training Computer | A laptop computer as used for onl… | Flickr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3" y="2380456"/>
            <a:ext cx="3316287" cy="3316287"/>
          </a:xfrm>
        </p:spPr>
      </p:pic>
      <p:sp>
        <p:nvSpPr>
          <p:cNvPr id="3" name="內容版面配置區 2"/>
          <p:cNvSpPr>
            <a:spLocks noGrp="1"/>
          </p:cNvSpPr>
          <p:nvPr>
            <p:ph sz="half" idx="2"/>
          </p:nvPr>
        </p:nvSpPr>
        <p:spPr>
          <a:xfrm>
            <a:off x="5010011" y="1600200"/>
            <a:ext cx="3315563" cy="4419600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個人資料要保密</a:t>
            </a:r>
          </a:p>
          <a:p>
            <a:r>
              <a:rPr lang="zh-TW" altLang="en-US" sz="3200" dirty="0"/>
              <a:t>電腦不用要登出</a:t>
            </a:r>
          </a:p>
          <a:p>
            <a:r>
              <a:rPr lang="zh-TW" altLang="en-US" sz="3200" dirty="0"/>
              <a:t>防毒軟體要更新</a:t>
            </a:r>
          </a:p>
          <a:p>
            <a:r>
              <a:rPr lang="zh-TW" altLang="en-US" sz="3200" dirty="0"/>
              <a:t>智慧財產要尊重</a:t>
            </a:r>
          </a:p>
        </p:txBody>
      </p:sp>
    </p:spTree>
    <p:extLst>
      <p:ext uri="{BB962C8B-B14F-4D97-AF65-F5344CB8AC3E}">
        <p14:creationId xmlns:p14="http://schemas.microsoft.com/office/powerpoint/2010/main" val="122967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資訊安全防身術</a:t>
            </a:r>
            <a:endParaRPr lang="zh-TW" altLang="en-US" dirty="0"/>
          </a:p>
        </p:txBody>
      </p:sp>
      <p:pic>
        <p:nvPicPr>
          <p:cNvPr id="5" name="內容版面配置區 4" descr="Online Training Computer | A laptop computer as used for onl… | Flickr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3" y="2380456"/>
            <a:ext cx="3316287" cy="3316287"/>
          </a:xfrm>
        </p:spPr>
      </p:pic>
      <p:sp>
        <p:nvSpPr>
          <p:cNvPr id="3" name="內容版面配置區 2"/>
          <p:cNvSpPr>
            <a:spLocks noGrp="1"/>
          </p:cNvSpPr>
          <p:nvPr>
            <p:ph sz="half" idx="2"/>
          </p:nvPr>
        </p:nvSpPr>
        <p:spPr>
          <a:xfrm>
            <a:off x="5148064" y="2380455"/>
            <a:ext cx="3315563" cy="3316287"/>
          </a:xfrm>
        </p:spPr>
        <p:txBody>
          <a:bodyPr/>
          <a:lstStyle/>
          <a:p>
            <a:pPr lvl="4"/>
            <a:r>
              <a:rPr lang="zh-TW" altLang="en-US" sz="2800" dirty="0"/>
              <a:t>不當網站不瀏覽</a:t>
            </a:r>
          </a:p>
          <a:p>
            <a:r>
              <a:rPr lang="zh-TW" altLang="en-US" sz="2800" dirty="0"/>
              <a:t>電子郵件要過濾</a:t>
            </a:r>
          </a:p>
          <a:p>
            <a:r>
              <a:rPr lang="zh-TW" altLang="en-US" sz="2800" dirty="0"/>
              <a:t>可疑訊息需求證</a:t>
            </a:r>
          </a:p>
          <a:p>
            <a:r>
              <a:rPr lang="zh-TW" altLang="en-US" sz="2800" dirty="0"/>
              <a:t>網路沉迷傷身心</a:t>
            </a:r>
          </a:p>
        </p:txBody>
      </p:sp>
    </p:spTree>
    <p:extLst>
      <p:ext uri="{BB962C8B-B14F-4D97-AF65-F5344CB8AC3E}">
        <p14:creationId xmlns:p14="http://schemas.microsoft.com/office/powerpoint/2010/main" val="172005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網路資料保護</a:t>
            </a:r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87624" y="1942007"/>
            <a:ext cx="7380069" cy="415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22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海浪 16x9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820118_TF02901025.potx" id="{22683D19-7682-44A0-A4B5-5FD4F4E3D60E}" vid="{7BB6F0E8-5172-48DF-8A10-4C0DF5CFF4E5}"/>
    </a:ext>
  </a:extLst>
</a:theme>
</file>

<file path=ppt/theme/theme2.xml><?xml version="1.0" encoding="utf-8"?>
<a:theme xmlns:a="http://schemas.openxmlformats.org/drawingml/2006/main" name="Office 佈景主題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2B6DE00F-F2BC-4082-AB87-D0D78777DE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A2223A-9182-462D-922F-5606A5A907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45C5BB1-9D2C-412A-AE6C-0FC75190A4CE}">
  <ds:schemaRefs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terms/"/>
    <ds:schemaRef ds:uri="http://purl.org/dc/elements/1.1/"/>
    <ds:schemaRef ds:uri="http://purl.org/dc/dcmitype/"/>
    <ds:schemaRef ds:uri="a4f35948-e619-41b3-aa29-22878b09cfd2"/>
    <ds:schemaRef ds:uri="40262f94-9f35-4ac3-9a90-690165a166b7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海浪自然簡報 (寬螢幕)</Template>
  <TotalTime>44</TotalTime>
  <Words>46</Words>
  <Application>Microsoft Office PowerPoint</Application>
  <PresentationFormat>如螢幕大小 (4:3)</PresentationFormat>
  <Paragraphs>15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8" baseType="lpstr">
      <vt:lpstr>微軟正黑體</vt:lpstr>
      <vt:lpstr>Arial</vt:lpstr>
      <vt:lpstr>Century Gothic</vt:lpstr>
      <vt:lpstr>海浪 16x9</vt:lpstr>
      <vt:lpstr>資訊安全防身術</vt:lpstr>
      <vt:lpstr>資訊安全防身術</vt:lpstr>
      <vt:lpstr>資訊安全防身術</vt:lpstr>
      <vt:lpstr>網路資料保護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6</cp:revision>
  <dcterms:created xsi:type="dcterms:W3CDTF">2019-09-23T03:26:20Z</dcterms:created>
  <dcterms:modified xsi:type="dcterms:W3CDTF">2019-10-07T03:58:03Z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