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howGuides="1">
      <p:cViewPr varScale="1">
        <p:scale>
          <a:sx n="73" d="100"/>
          <a:sy n="73" d="100"/>
        </p:scale>
        <p:origin x="1320" y="66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19672" y="177859"/>
            <a:ext cx="6062391" cy="1211368"/>
          </a:xfrm>
        </p:spPr>
        <p:txBody>
          <a:bodyPr rtlCol="0"/>
          <a:lstStyle/>
          <a:p>
            <a:r>
              <a:rPr lang="zh-TW" altLang="en-US" sz="6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95736" y="1389227"/>
            <a:ext cx="5270304" cy="668260"/>
          </a:xfrm>
        </p:spPr>
        <p:txBody>
          <a:bodyPr rtlCol="0">
            <a:normAutofit fontScale="92500" lnSpcReduction="10000"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保護自己 尊重別人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659" y="2276872"/>
            <a:ext cx="6278415" cy="4246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3333" y="0"/>
            <a:ext cx="4542803" cy="1417638"/>
          </a:xfrm>
        </p:spPr>
        <p:txBody>
          <a:bodyPr>
            <a:noAutofit/>
          </a:bodyPr>
          <a:lstStyle/>
          <a:p>
            <a:r>
              <a:rPr lang="zh-TW" altLang="en-US" sz="4400" dirty="0" smtClean="0">
                <a:solidFill>
                  <a:srgbClr val="FF0000"/>
                </a:solidFill>
              </a:rPr>
              <a:t>資訊安全防身術</a:t>
            </a:r>
            <a:br>
              <a:rPr lang="zh-TW" altLang="en-US" sz="4400" dirty="0" smtClean="0">
                <a:solidFill>
                  <a:srgbClr val="FF0000"/>
                </a:solidFill>
              </a:rPr>
            </a:br>
            <a:endParaRPr lang="zh-TW" altLang="en-US" sz="4400" dirty="0">
              <a:solidFill>
                <a:srgbClr val="FF0000"/>
              </a:solidFill>
            </a:endParaRPr>
          </a:p>
        </p:txBody>
      </p:sp>
      <p:pic>
        <p:nvPicPr>
          <p:cNvPr id="6" name="內容版面配置區 5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333" y="1381735"/>
            <a:ext cx="3611562" cy="4135147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</a:rPr>
              <a:t>個人資料要保密</a:t>
            </a:r>
          </a:p>
          <a:p>
            <a:r>
              <a:rPr lang="zh-TW" altLang="en-US" sz="3200" dirty="0">
                <a:solidFill>
                  <a:srgbClr val="FFFF00"/>
                </a:solidFill>
              </a:rPr>
              <a:t>電腦不用要登出</a:t>
            </a:r>
          </a:p>
          <a:p>
            <a:r>
              <a:rPr lang="zh-TW" altLang="en-US" sz="3200" dirty="0">
                <a:solidFill>
                  <a:srgbClr val="FFFF00"/>
                </a:solidFill>
              </a:rPr>
              <a:t>防毒軟體要更新</a:t>
            </a:r>
          </a:p>
          <a:p>
            <a:r>
              <a:rPr lang="zh-TW" altLang="en-US" sz="3200" dirty="0">
                <a:solidFill>
                  <a:srgbClr val="FFFF00"/>
                </a:solidFill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424972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dirty="0">
                <a:solidFill>
                  <a:srgbClr val="0070C0"/>
                </a:solidFill>
              </a:rPr>
              <a:t>資訊安全防身術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00B050"/>
                </a:solidFill>
              </a:rPr>
              <a:t>不當網站不瀏覽</a:t>
            </a:r>
          </a:p>
          <a:p>
            <a:r>
              <a:rPr lang="zh-TW" altLang="en-US" sz="3600" dirty="0">
                <a:solidFill>
                  <a:srgbClr val="00B050"/>
                </a:solidFill>
              </a:rPr>
              <a:t>電子郵件要過濾</a:t>
            </a:r>
          </a:p>
          <a:p>
            <a:r>
              <a:rPr lang="zh-TW" altLang="en-US" sz="3600" dirty="0">
                <a:solidFill>
                  <a:srgbClr val="00B050"/>
                </a:solidFill>
              </a:rPr>
              <a:t>可疑訊息需求證</a:t>
            </a:r>
          </a:p>
          <a:p>
            <a:r>
              <a:rPr lang="zh-TW" altLang="en-US" sz="3600" dirty="0">
                <a:solidFill>
                  <a:srgbClr val="00B050"/>
                </a:solidFill>
              </a:rPr>
              <a:t>網路沉迷傷身心</a:t>
            </a:r>
            <a:endParaRPr lang="zh-TW" altLang="en-US" sz="3600" dirty="0">
              <a:solidFill>
                <a:srgbClr val="00B050"/>
              </a:solidFill>
            </a:endParaRPr>
          </a:p>
        </p:txBody>
      </p:sp>
      <p:pic>
        <p:nvPicPr>
          <p:cNvPr id="5" name="內容版面配置區 5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388" y="1600200"/>
            <a:ext cx="3611562" cy="3952585"/>
          </a:xfrm>
        </p:spPr>
      </p:pic>
    </p:spTree>
    <p:extLst>
      <p:ext uri="{BB962C8B-B14F-4D97-AF65-F5344CB8AC3E}">
        <p14:creationId xmlns:p14="http://schemas.microsoft.com/office/powerpoint/2010/main" val="2117549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75656" y="1628800"/>
            <a:ext cx="7058745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667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15ED37-D514-41C3-9B3C-B262145D17B7}">
  <ds:schemaRefs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a4f35948-e619-41b3-aa29-22878b09cfd2"/>
    <ds:schemaRef ds:uri="http://schemas.microsoft.com/office/infopath/2007/PartnerControls"/>
    <ds:schemaRef ds:uri="http://schemas.openxmlformats.org/package/2006/metadata/core-properties"/>
    <ds:schemaRef ds:uri="40262f94-9f35-4ac3-9a90-690165a166b7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雪花設計投影片</Template>
  <TotalTime>61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Euphemia</vt:lpstr>
      <vt:lpstr>Microsoft JhengHei UI</vt:lpstr>
      <vt:lpstr>新細明體</vt:lpstr>
      <vt:lpstr>Arial</vt:lpstr>
      <vt:lpstr>Century Gothic</vt:lpstr>
      <vt:lpstr>雪花設計範本</vt:lpstr>
      <vt:lpstr>資訊安全防身術</vt:lpstr>
      <vt:lpstr>資訊安全防身術 </vt:lpstr>
      <vt:lpstr>資訊安全防身術 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2019-09-16T03:56:13Z</dcterms:created>
  <dcterms:modified xsi:type="dcterms:W3CDTF">2019-10-07T04:00:19Z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