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11759" y="1772816"/>
            <a:ext cx="5658617" cy="2507512"/>
          </a:xfrm>
        </p:spPr>
        <p:txBody>
          <a:bodyPr rtlCol="0"/>
          <a:lstStyle/>
          <a:p>
            <a:pPr rtl="0"/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標題版面配置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副標題</a:t>
            </a:r>
          </a:p>
        </p:txBody>
      </p:sp>
      <p:sp>
        <p:nvSpPr>
          <p:cNvPr id="4" name="矩形 3"/>
          <p:cNvSpPr/>
          <p:nvPr/>
        </p:nvSpPr>
        <p:spPr>
          <a:xfrm>
            <a:off x="1115616" y="921576"/>
            <a:ext cx="4140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/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個人資料要保密</a:t>
            </a:r>
          </a:p>
          <a:p>
            <a:r>
              <a:rPr lang="zh-TW" altLang="en-US" sz="3600" dirty="0"/>
              <a:t>電腦不用要登出</a:t>
            </a:r>
          </a:p>
          <a:p>
            <a:r>
              <a:rPr lang="zh-TW" altLang="en-US" sz="3600" dirty="0"/>
              <a:t>防毒軟體要更新</a:t>
            </a:r>
          </a:p>
          <a:p>
            <a:r>
              <a:rPr lang="zh-TW" altLang="en-US" sz="3600" dirty="0"/>
              <a:t>智慧財產要尊重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60848"/>
            <a:ext cx="3611563" cy="284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7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3014" y="260648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C00000"/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rgbClr val="C00000"/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rgbClr val="C00000"/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rgbClr val="C00000"/>
                </a:solidFill>
              </a:rPr>
              <a:t>網路沉迷傷身心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60848"/>
            <a:ext cx="3611563" cy="284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10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333" y="177801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網路資料保護</a:t>
            </a:r>
          </a:p>
        </p:txBody>
      </p:sp>
      <p:pic>
        <p:nvPicPr>
          <p:cNvPr id="5" name="zZ376Z4BEGw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25159" y="1360947"/>
            <a:ext cx="8727361" cy="5251722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9252520" y="1700808"/>
            <a:ext cx="3611880" cy="457200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27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5ED37-D514-41C3-9B3C-B262145D17B7}">
  <ds:schemaRefs>
    <ds:schemaRef ds:uri="a4f35948-e619-41b3-aa29-22878b09cfd2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  <ds:schemaRef ds:uri="40262f94-9f35-4ac3-9a90-690165a166b7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25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Euphemia</vt:lpstr>
      <vt:lpstr>Microsoft JhengHei UI</vt:lpstr>
      <vt:lpstr>新細明體</vt:lpstr>
      <vt:lpstr>Arial</vt:lpstr>
      <vt:lpstr>Century Gothic</vt:lpstr>
      <vt:lpstr>雪花設計範本</vt:lpstr>
      <vt:lpstr>標題版面配置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4</cp:revision>
  <dcterms:created xsi:type="dcterms:W3CDTF">2019-09-16T03:59:54Z</dcterms:created>
  <dcterms:modified xsi:type="dcterms:W3CDTF">2019-10-07T03:59:52Z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