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10/7/2019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500" cap="none" baseline="0">
                <a:solidFill>
                  <a:schemeClr val="bg1"/>
                </a:solidFill>
              </a:defRPr>
            </a:lvl1pPr>
            <a:lvl2pPr marL="342900" indent="0" algn="ctr" latinLnBrk="0">
              <a:buNone/>
              <a:defRPr lang="zh-TW" sz="2100"/>
            </a:lvl2pPr>
            <a:lvl3pPr marL="685800" indent="0" algn="ctr" latinLnBrk="0">
              <a:buNone/>
              <a:defRPr lang="zh-TW" sz="1800"/>
            </a:lvl3pPr>
            <a:lvl4pPr marL="1028700" indent="0" algn="ctr" latinLnBrk="0">
              <a:buNone/>
              <a:defRPr lang="zh-TW" sz="1500"/>
            </a:lvl4pPr>
            <a:lvl5pPr marL="1371600" indent="0" algn="ctr" latinLnBrk="0">
              <a:buNone/>
              <a:defRPr lang="zh-TW" sz="1500"/>
            </a:lvl5pPr>
            <a:lvl6pPr marL="1714500" indent="0" algn="ctr" latinLnBrk="0">
              <a:buNone/>
              <a:defRPr lang="zh-TW" sz="1500"/>
            </a:lvl6pPr>
            <a:lvl7pPr marL="2057400" indent="0" algn="ctr" latinLnBrk="0">
              <a:buNone/>
              <a:defRPr lang="zh-TW" sz="1500"/>
            </a:lvl7pPr>
            <a:lvl8pPr marL="2400300" indent="0" algn="ctr" latinLnBrk="0">
              <a:buNone/>
              <a:defRPr lang="zh-TW" sz="1500"/>
            </a:lvl8pPr>
            <a:lvl9pPr marL="2743200" indent="0" algn="ctr" latinLnBrk="0">
              <a:buNone/>
              <a:defRPr lang="zh-TW" sz="15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240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2100"/>
            </a:lvl2pPr>
            <a:lvl3pPr marL="685800" indent="0" latinLnBrk="0">
              <a:buNone/>
              <a:defRPr lang="zh-TW" sz="1800"/>
            </a:lvl3pPr>
            <a:lvl4pPr marL="1028700" indent="0" latinLnBrk="0">
              <a:buNone/>
              <a:defRPr lang="zh-TW" sz="1500"/>
            </a:lvl4pPr>
            <a:lvl5pPr marL="1371600" indent="0" latinLnBrk="0">
              <a:buNone/>
              <a:defRPr lang="zh-TW" sz="1500"/>
            </a:lvl5pPr>
            <a:lvl6pPr marL="1714500" indent="0" latinLnBrk="0">
              <a:buNone/>
              <a:defRPr lang="zh-TW" sz="1500"/>
            </a:lvl6pPr>
            <a:lvl7pPr marL="2057400" indent="0" latinLnBrk="0">
              <a:buNone/>
              <a:defRPr lang="zh-TW" sz="1500"/>
            </a:lvl7pPr>
            <a:lvl8pPr marL="2400300" indent="0" latinLnBrk="0">
              <a:buNone/>
              <a:defRPr lang="zh-TW" sz="1500"/>
            </a:lvl8pPr>
            <a:lvl9pPr marL="2743200" indent="0" latinLnBrk="0">
              <a:buNone/>
              <a:defRPr lang="zh-TW" sz="15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/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10/7/2019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6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lang="zh-TW"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lang="zh-TW"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712" y="4797861"/>
            <a:ext cx="5029202" cy="827903"/>
          </a:xfrm>
        </p:spPr>
        <p:txBody>
          <a:bodyPr>
            <a:normAutofit fontScale="90000"/>
          </a:bodyPr>
          <a:lstStyle/>
          <a:p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資訊安全</a:t>
            </a:r>
            <a:r>
              <a:rPr lang="zh-TW" altLang="en-US" sz="54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防身術</a:t>
            </a:r>
            <a:endParaRPr lang="zh-TW" sz="5400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 flipH="1">
            <a:off x="1674341" y="5625764"/>
            <a:ext cx="6079522" cy="7043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保護自己 尊重別人</a:t>
            </a:r>
          </a:p>
          <a:p>
            <a:endParaRPr lang="zh-TW" altLang="en-US" sz="3600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914" y="2108207"/>
            <a:ext cx="3797035" cy="268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52728" y="1210962"/>
            <a:ext cx="3566160" cy="477463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075935"/>
            <a:ext cx="3429000" cy="347039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95568" y="2420501"/>
            <a:ext cx="3429000" cy="278125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個人資料要保密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電腦不用要登出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防毒軟體要更新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47234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69020" y="900129"/>
            <a:ext cx="3532910" cy="1025654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資訊安全防</a:t>
            </a:r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075935"/>
            <a:ext cx="3429000" cy="347039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31491" y="2233728"/>
            <a:ext cx="3429000" cy="278125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不當網站不瀏覽</a:t>
            </a:r>
          </a:p>
          <a:p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電子郵件要過濾</a:t>
            </a:r>
          </a:p>
          <a:p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可疑訊息需求證</a:t>
            </a:r>
          </a:p>
          <a:p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網路沉迷傷身心</a:t>
            </a:r>
          </a:p>
          <a:p>
            <a:endParaRPr lang="zh-TW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630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網路資料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保護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05840" y="1976308"/>
            <a:ext cx="6481501" cy="420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8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微軟正黑體</vt:lpstr>
      <vt:lpstr>新細明體</vt:lpstr>
      <vt:lpstr>標楷體</vt:lpstr>
      <vt:lpstr>Arial</vt:lpstr>
      <vt:lpstr>Corbel</vt:lpstr>
      <vt:lpstr>Wingdings</vt:lpstr>
      <vt:lpstr>Banded Design Blue 16x9</vt:lpstr>
      <vt:lpstr>資訊安全防身術</vt:lpstr>
      <vt:lpstr>資訊安全防身術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6</cp:revision>
  <dcterms:created xsi:type="dcterms:W3CDTF">2019-09-16T03:55:40Z</dcterms:created>
  <dcterms:modified xsi:type="dcterms:W3CDTF">2019-10-07T03:56:32Z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