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5" r:id="rId2"/>
    <p:sldId id="266" r:id="rId3"/>
    <p:sldId id="267" r:id="rId4"/>
    <p:sldId id="270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5" d="100"/>
          <a:sy n="65" d="100"/>
        </p:scale>
        <p:origin x="1560" y="66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2019/10/7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19993" y="1482006"/>
            <a:ext cx="6858002" cy="1143000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Arial" panose="020B0604020202020204" pitchFamily="34" charset="0"/>
              </a:rPr>
              <a:t>資訊安全防身術</a:t>
            </a:r>
            <a:endParaRPr lang="zh-TW" altLang="en-US" sz="4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sym typeface="Arial" panose="020B0604020202020204" pitchFamily="34" charset="0"/>
            </a:endParaRPr>
          </a:p>
        </p:txBody>
      </p:sp>
      <p:sp>
        <p:nvSpPr>
          <p:cNvPr id="4" name="副標題 2"/>
          <p:cNvSpPr>
            <a:spLocks noGrp="1"/>
          </p:cNvSpPr>
          <p:nvPr>
            <p:ph type="subTitle" idx="1"/>
          </p:nvPr>
        </p:nvSpPr>
        <p:spPr>
          <a:xfrm>
            <a:off x="2285998" y="2717074"/>
            <a:ext cx="6858002" cy="76200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chemeClr val="accent3">
                    <a:lumMod val="60000"/>
                    <a:lumOff val="40000"/>
                  </a:schemeClr>
                </a:solidFill>
                <a:sym typeface="Arial" panose="020B0604020202020204" pitchFamily="34" charset="0"/>
              </a:rPr>
              <a:t>保護自己 尊重別人</a:t>
            </a:r>
            <a:endParaRPr lang="zh-TW" altLang="en-US" sz="3600" dirty="0">
              <a:solidFill>
                <a:schemeClr val="accent3">
                  <a:lumMod val="60000"/>
                  <a:lumOff val="40000"/>
                </a:schemeClr>
              </a:solidFill>
              <a:sym typeface="Arial" panose="020B0604020202020204" pitchFamily="34" charset="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895" y="2532938"/>
            <a:ext cx="2671356" cy="189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96291" y="196602"/>
            <a:ext cx="6027521" cy="1368961"/>
          </a:xfrm>
        </p:spPr>
        <p:txBody>
          <a:bodyPr>
            <a:noAutofit/>
          </a:bodyPr>
          <a:lstStyle/>
          <a:p>
            <a:r>
              <a:rPr lang="zh-TW" altLang="en-US" sz="6000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資訊安全防身術</a:t>
            </a:r>
          </a:p>
        </p:txBody>
      </p:sp>
      <p:pic>
        <p:nvPicPr>
          <p:cNvPr id="6" name="內容版面配置區 5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469" y="2312772"/>
            <a:ext cx="3429000" cy="316468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96396" y="1565564"/>
            <a:ext cx="3649089" cy="4905473"/>
          </a:xfrm>
        </p:spPr>
        <p:txBody>
          <a:bodyPr>
            <a:noAutofit/>
          </a:bodyPr>
          <a:lstStyle/>
          <a:p>
            <a:r>
              <a:rPr lang="zh-TW" altLang="en-US" sz="3600" dirty="0"/>
              <a:t>個人資料要保密</a:t>
            </a:r>
          </a:p>
          <a:p>
            <a:r>
              <a:rPr lang="zh-TW" altLang="en-US" sz="3600" dirty="0"/>
              <a:t>電腦不用要登出</a:t>
            </a:r>
          </a:p>
          <a:p>
            <a:r>
              <a:rPr lang="zh-TW" altLang="en-US" sz="3600" dirty="0"/>
              <a:t>防毒軟體要更新</a:t>
            </a:r>
          </a:p>
          <a:p>
            <a:r>
              <a:rPr lang="zh-TW" altLang="en-US" sz="3600" dirty="0"/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858591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4909" y="362857"/>
            <a:ext cx="5203965" cy="1233424"/>
          </a:xfrm>
        </p:spPr>
        <p:txBody>
          <a:bodyPr>
            <a:noAutofit/>
          </a:bodyPr>
          <a:lstStyle/>
          <a:p>
            <a:r>
              <a:rPr lang="zh-TW" altLang="en-US" sz="4800" dirty="0"/>
              <a:t>資訊安全防身術</a:t>
            </a:r>
          </a:p>
        </p:txBody>
      </p:sp>
      <p:pic>
        <p:nvPicPr>
          <p:cNvPr id="6" name="內容版面配置區 5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475" y="2381647"/>
            <a:ext cx="3429000" cy="316468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15443" y="2381647"/>
            <a:ext cx="2958739" cy="2492393"/>
          </a:xfrm>
        </p:spPr>
        <p:txBody>
          <a:bodyPr>
            <a:noAutofit/>
          </a:bodyPr>
          <a:lstStyle/>
          <a:p>
            <a:r>
              <a:rPr lang="zh-TW" altLang="en-US" sz="2800" dirty="0"/>
              <a:t>不當網站不瀏覽</a:t>
            </a:r>
          </a:p>
          <a:p>
            <a:r>
              <a:rPr lang="zh-TW" altLang="en-US" sz="2800" dirty="0"/>
              <a:t>電子郵件要過濾</a:t>
            </a:r>
          </a:p>
          <a:p>
            <a:r>
              <a:rPr lang="zh-TW" altLang="en-US" sz="2800" dirty="0"/>
              <a:t>可疑訊息需求證</a:t>
            </a:r>
          </a:p>
          <a:p>
            <a:r>
              <a:rPr lang="zh-TW" altLang="en-US" sz="2800" dirty="0"/>
              <a:t>網路沉迷傷身心</a:t>
            </a:r>
          </a:p>
          <a:p>
            <a:pPr marL="34290" indent="0">
              <a:buNone/>
            </a:pP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0354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網路資料保護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909751" y="1700784"/>
            <a:ext cx="3429000" cy="4123944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5" name="zZ376Z4BEGw"/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5811" y="1413406"/>
            <a:ext cx="7842349" cy="441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30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59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Microsoft JhengHei UI</vt:lpstr>
      <vt:lpstr>文鼎勘亭流</vt:lpstr>
      <vt:lpstr>Arial</vt:lpstr>
      <vt:lpstr>藍色橫條設計 16x9</vt:lpstr>
      <vt:lpstr>資訊安全防身術</vt:lpstr>
      <vt:lpstr>資訊安全防身術</vt:lpstr>
      <vt:lpstr>資訊安全防身術</vt:lpstr>
      <vt:lpstr>網路資料保護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9</cp:revision>
  <dcterms:created xsi:type="dcterms:W3CDTF">2019-09-16T03:59:02Z</dcterms:created>
  <dcterms:modified xsi:type="dcterms:W3CDTF">2019-10-07T04:00:54Z</dcterms:modified>
</cp:coreProperties>
</file>