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892" indent="0" algn="ctr">
              <a:buNone/>
              <a:defRPr sz="2100"/>
            </a:lvl2pPr>
            <a:lvl3pPr marL="685783" indent="0" algn="ctr">
              <a:buNone/>
              <a:defRPr sz="1800"/>
            </a:lvl3pPr>
            <a:lvl4pPr marL="1028675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8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2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3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6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1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1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5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5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3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60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5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1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1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783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35" indent="-171446" algn="l" defTabSz="685783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59" indent="-171446" algn="l" defTabSz="685783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783" indent="-171446" algn="l" defTabSz="685783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07" indent="-171446" algn="l" defTabSz="685783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31" indent="-171446" algn="l" defTabSz="685783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55" indent="-171446" algn="l" defTabSz="685783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879" indent="-171446" algn="l" defTabSz="685783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03" indent="-171446" algn="l" defTabSz="685783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27" indent="-171446" algn="l" defTabSz="685783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1810" y="0"/>
            <a:ext cx="6858002" cy="1097280"/>
          </a:xfrm>
        </p:spPr>
        <p:txBody>
          <a:bodyPr rtlCol="0">
            <a:normAutofit/>
          </a:bodyPr>
          <a:lstStyle/>
          <a:p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1141810" y="966652"/>
            <a:ext cx="6858002" cy="762000"/>
          </a:xfrm>
        </p:spPr>
        <p:txBody>
          <a:bodyPr rtlCol="0">
            <a:noAutofit/>
          </a:bodyPr>
          <a:lstStyle/>
          <a:p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3" y="2063932"/>
            <a:ext cx="3943616" cy="2793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資訊安全防身術</a:t>
            </a:r>
            <a:endParaRPr lang="zh-TW" altLang="en-US" sz="7200" dirty="0"/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個人資料要保密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電腦不用要登出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防毒軟體要更新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102979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資訊安全防身術</a:t>
            </a:r>
            <a:endParaRPr lang="zh-TW" altLang="en-US" sz="7200" dirty="0"/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個人資料要保密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電腦不用要登出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防毒軟體要更新</a:t>
            </a:r>
          </a:p>
          <a:p>
            <a:r>
              <a:rPr lang="zh-TW" alt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76210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11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403" y="1894114"/>
            <a:ext cx="7756757" cy="436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3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46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Microsoft JhengHei UI</vt:lpstr>
      <vt:lpstr>Arial</vt:lpstr>
      <vt:lpstr>藍色橫條設計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2019-09-16T03:56:04Z</dcterms:created>
  <dcterms:modified xsi:type="dcterms:W3CDTF">2019-10-07T04:00:23Z</dcterms:modified>
</cp:coreProperties>
</file>