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69" d="100"/>
          <a:sy n="69" d="100"/>
        </p:scale>
        <p:origin x="1440" y="72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50999" y="801511"/>
            <a:ext cx="6858002" cy="1145821"/>
          </a:xfrm>
        </p:spPr>
        <p:txBody>
          <a:bodyPr rtlCol="0">
            <a:noAutofit/>
          </a:bodyPr>
          <a:lstStyle/>
          <a:p>
            <a:r>
              <a:rPr lang="zh-TW" altLang="en-US" sz="7200" dirty="0"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sym typeface="Arial" panose="020B0604020202020204" pitchFamily="34" charset="0"/>
              </a:rPr>
              <a:t>資訊安全</a:t>
            </a:r>
            <a:r>
              <a:rPr lang="zh-TW" altLang="en-US" sz="7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sym typeface="Arial" panose="020B0604020202020204" pitchFamily="34" charset="0"/>
              </a:rPr>
              <a:t>防身術</a:t>
            </a:r>
            <a:endParaRPr lang="zh-TW" altLang="en-US" sz="7200" dirty="0">
              <a:solidFill>
                <a:schemeClr val="accent2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  <a:sym typeface="Arial" panose="020B0604020202020204" pitchFamily="34" charset="0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3478388" y="2472267"/>
            <a:ext cx="4627034" cy="1083733"/>
          </a:xfrm>
        </p:spPr>
        <p:txBody>
          <a:bodyPr rtlCol="0">
            <a:normAutofit/>
          </a:bodyPr>
          <a:lstStyle/>
          <a:p>
            <a:endParaRPr lang="en-US" altLang="zh-TW" sz="3200" dirty="0" smtClean="0">
              <a:sym typeface="Arial" panose="020B0604020202020204" pitchFamily="34" charset="0"/>
            </a:endParaRPr>
          </a:p>
          <a:p>
            <a:r>
              <a:rPr lang="zh-TW" altLang="en-US" sz="3200" dirty="0">
                <a:sym typeface="Arial" panose="020B0604020202020204" pitchFamily="34" charset="0"/>
              </a:rPr>
              <a:t>保護自己 尊重別人</a:t>
            </a:r>
          </a:p>
          <a:p>
            <a:endParaRPr lang="zh-TW" altLang="en-US" sz="3200" dirty="0">
              <a:sym typeface="Arial" panose="020B0604020202020204" pitchFamily="34" charset="0"/>
            </a:endParaRPr>
          </a:p>
          <a:p>
            <a:endParaRPr lang="zh-TW" altLang="en-US" sz="3200" dirty="0">
              <a:sym typeface="Arial" panose="020B0604020202020204" pitchFamily="34" charset="0"/>
            </a:endParaRPr>
          </a:p>
          <a:p>
            <a:endParaRPr lang="zh-TW" altLang="en-US" sz="3200" dirty="0">
              <a:sym typeface="Arial" panose="020B0604020202020204" pitchFamily="34" charset="0"/>
            </a:endParaRPr>
          </a:p>
          <a:p>
            <a:endParaRPr lang="zh-TW" altLang="en-US" sz="3200" dirty="0">
              <a:sym typeface="Arial" panose="020B060402020202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2779633"/>
            <a:ext cx="4326823" cy="306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1767" y="550488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1901952"/>
            <a:ext cx="3429000" cy="290155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34290" indent="0">
              <a:buNone/>
            </a:pPr>
            <a:r>
              <a:rPr lang="zh-TW" altLang="en-US" sz="2800" dirty="0">
                <a:solidFill>
                  <a:schemeClr val="accent3"/>
                </a:solidFill>
              </a:rPr>
              <a:t>個人資料要保密</a:t>
            </a:r>
          </a:p>
          <a:p>
            <a:pPr marL="34290" indent="0">
              <a:buNone/>
            </a:pPr>
            <a:r>
              <a:rPr lang="zh-TW" altLang="en-US" sz="2800" dirty="0">
                <a:solidFill>
                  <a:schemeClr val="accent3"/>
                </a:solidFill>
              </a:rPr>
              <a:t>電腦不用要登出</a:t>
            </a:r>
          </a:p>
          <a:p>
            <a:pPr marL="34290" indent="0">
              <a:buNone/>
            </a:pPr>
            <a:r>
              <a:rPr lang="zh-TW" altLang="en-US" sz="3600" dirty="0">
                <a:solidFill>
                  <a:schemeClr val="accent3"/>
                </a:solidFill>
              </a:rPr>
              <a:t>防毒</a:t>
            </a:r>
            <a:r>
              <a:rPr lang="zh-TW" altLang="en-US" sz="2800" dirty="0">
                <a:solidFill>
                  <a:schemeClr val="accent3"/>
                </a:solidFill>
              </a:rPr>
              <a:t>軟體要更新</a:t>
            </a:r>
          </a:p>
          <a:p>
            <a:pPr marL="34290" indent="0">
              <a:buNone/>
            </a:pPr>
            <a:r>
              <a:rPr lang="zh-TW" altLang="en-US" sz="2800" dirty="0">
                <a:solidFill>
                  <a:schemeClr val="accent3"/>
                </a:solidFill>
              </a:rPr>
              <a:t>智慧財產要尊重</a:t>
            </a:r>
          </a:p>
          <a:p>
            <a:pPr marL="34290" indent="0">
              <a:buNone/>
            </a:pPr>
            <a:endParaRPr lang="zh-TW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86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1862" y="481215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901952"/>
            <a:ext cx="3429000" cy="290155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/>
                </a:solidFill>
              </a:rPr>
              <a:t>不當網站不瀏覽</a:t>
            </a:r>
          </a:p>
          <a:p>
            <a:r>
              <a:rPr lang="zh-TW" altLang="en-US" sz="2800" dirty="0">
                <a:solidFill>
                  <a:schemeClr val="accent3"/>
                </a:solidFill>
              </a:rPr>
              <a:t>電子郵件要過濾</a:t>
            </a:r>
          </a:p>
          <a:p>
            <a:r>
              <a:rPr lang="zh-TW" altLang="en-US" sz="2800" dirty="0">
                <a:solidFill>
                  <a:schemeClr val="accent3"/>
                </a:solidFill>
              </a:rPr>
              <a:t>可疑訊息需求證</a:t>
            </a:r>
          </a:p>
          <a:p>
            <a:r>
              <a:rPr lang="zh-TW" altLang="en-US" sz="2800" dirty="0">
                <a:solidFill>
                  <a:schemeClr val="accent3"/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93747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39" y="540328"/>
            <a:ext cx="4508269" cy="1160456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16181" y="1776625"/>
            <a:ext cx="7245928" cy="4169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50</TotalTime>
  <Words>45</Words>
  <Application>Microsoft Office PowerPoint</Application>
  <PresentationFormat>如螢幕大小 (4:3)</PresentationFormat>
  <Paragraphs>17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Microsoft JhengHei UI</vt:lpstr>
      <vt:lpstr>文鼎空疊圓</vt:lpstr>
      <vt:lpstr>文鼎甜妞體P</vt:lpstr>
      <vt:lpstr>Arial</vt:lpstr>
      <vt:lpstr>藍色橫條設計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2019-09-16T03:59:22Z</dcterms:created>
  <dcterms:modified xsi:type="dcterms:W3CDTF">2019-10-07T04:00:37Z</dcterms:modified>
</cp:coreProperties>
</file>