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zh-TW" altLang="en-US" dirty="0" smtClean="0">
                <a:ea typeface="Microsoft JhengHei UI" panose="020B0604030504040204" pitchFamily="34" charset="-120"/>
                <a:sym typeface="Arial" panose="020B0604020202020204" pitchFamily="34" charset="0"/>
              </a:rPr>
              <a:t>標題版面配置</a:t>
            </a:r>
            <a:endParaRPr lang="zh-TW" altLang="en-US" dirty="0">
              <a:ea typeface="Microsoft JhengHei UI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zh-TW" altLang="en-US" dirty="0" smtClean="0">
                <a:ea typeface="Microsoft JhengHei UI" panose="020B0604030504040204" pitchFamily="34" charset="-120"/>
                <a:sym typeface="Arial" panose="020B0604020202020204" pitchFamily="34" charset="0"/>
              </a:rPr>
              <a:t>副標題</a:t>
            </a:r>
            <a:endParaRPr lang="zh-TW" altLang="en-US" dirty="0">
              <a:ea typeface="Microsoft JhengHei UI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35579" y="410466"/>
            <a:ext cx="52067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資訊安全防身術</a:t>
            </a:r>
          </a:p>
        </p:txBody>
      </p:sp>
      <p:sp>
        <p:nvSpPr>
          <p:cNvPr id="5" name="矩形 4"/>
          <p:cNvSpPr/>
          <p:nvPr/>
        </p:nvSpPr>
        <p:spPr>
          <a:xfrm>
            <a:off x="535579" y="1423278"/>
            <a:ext cx="39709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/>
              <a:t>保護自己 尊重別人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046" y="945281"/>
            <a:ext cx="5185954" cy="367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53852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資訊安全防身術</a:t>
            </a:r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30" y="1901952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579418"/>
            <a:ext cx="3870960" cy="4446478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accent3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個人</a:t>
            </a:r>
            <a:r>
              <a:rPr lang="zh-TW" altLang="en-US" sz="3600" dirty="0">
                <a:solidFill>
                  <a:schemeClr val="accent3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資料要</a:t>
            </a:r>
            <a:r>
              <a:rPr lang="zh-TW" altLang="en-US" sz="3600" dirty="0" smtClean="0">
                <a:solidFill>
                  <a:schemeClr val="accent3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保護</a:t>
            </a:r>
            <a:endParaRPr lang="zh-TW" altLang="en-US" sz="3600" dirty="0">
              <a:solidFill>
                <a:schemeClr val="accent3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3600" dirty="0" smtClean="0">
                <a:solidFill>
                  <a:schemeClr val="tx1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電腦</a:t>
            </a:r>
            <a:r>
              <a:rPr lang="zh-TW" altLang="en-US" sz="3600" dirty="0">
                <a:solidFill>
                  <a:schemeClr val="tx1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不用要登出</a:t>
            </a:r>
          </a:p>
          <a:p>
            <a:r>
              <a:rPr lang="zh-TW" alt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防毒軟體要更新</a:t>
            </a:r>
          </a:p>
          <a:p>
            <a:r>
              <a:rPr lang="zh-TW" altLang="en-US" sz="3600" dirty="0" smtClean="0">
                <a:solidFill>
                  <a:schemeClr val="accent4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產</a:t>
            </a:r>
            <a:r>
              <a:rPr lang="zh-TW" altLang="en-US" sz="3600" dirty="0">
                <a:solidFill>
                  <a:schemeClr val="accent4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要</a:t>
            </a:r>
            <a:r>
              <a:rPr lang="zh-TW" altLang="en-US" sz="3600" dirty="0">
                <a:solidFill>
                  <a:schemeClr val="accent4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尊重智慧財</a:t>
            </a:r>
            <a:endParaRPr lang="zh-TW" altLang="en-US" sz="3600" dirty="0">
              <a:solidFill>
                <a:schemeClr val="accent4">
                  <a:lumMod val="7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pPr marL="34290" indent="0">
              <a:buNone/>
            </a:pPr>
            <a:endParaRPr lang="zh-TW" altLang="en-US" sz="3600" dirty="0">
              <a:solidFill>
                <a:schemeClr val="accent4">
                  <a:lumMod val="7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861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53852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資訊安全防身術</a:t>
            </a:r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29" y="1901952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156364" y="2050473"/>
            <a:ext cx="4131030" cy="4227893"/>
          </a:xfrm>
        </p:spPr>
        <p:txBody>
          <a:bodyPr>
            <a:normAutofit/>
          </a:bodyPr>
          <a:lstStyle/>
          <a:p>
            <a:pPr marL="34290" indent="0">
              <a:buNone/>
            </a:pPr>
            <a:r>
              <a:rPr lang="zh-TW" alt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不當網站不瀏覽</a:t>
            </a:r>
          </a:p>
          <a:p>
            <a:pPr marL="34290" indent="0">
              <a:buNone/>
            </a:pPr>
            <a:r>
              <a:rPr lang="zh-TW" alt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電子郵件要過濾</a:t>
            </a:r>
          </a:p>
          <a:p>
            <a:pPr marL="34290" indent="0">
              <a:buNone/>
            </a:pPr>
            <a:r>
              <a:rPr lang="zh-TW" alt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可疑訊息需求證</a:t>
            </a:r>
          </a:p>
          <a:p>
            <a:pPr marL="34290" indent="0">
              <a:buNone/>
            </a:pPr>
            <a:r>
              <a:rPr lang="zh-TW" alt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網路沉迷傷身心</a:t>
            </a:r>
          </a:p>
          <a:p>
            <a:pPr marL="34290" indent="0">
              <a:buNone/>
            </a:pPr>
            <a:endParaRPr lang="en-US" altLang="zh-TW" sz="3600" b="1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marL="34290" indent="0">
              <a:buNone/>
            </a:pPr>
            <a:endParaRPr lang="zh-TW" altLang="en-US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180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7622" y="495069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8000" dirty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97920" y="1842655"/>
            <a:ext cx="7514807" cy="4227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21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56</TotalTime>
  <Words>50</Words>
  <Application>Microsoft Office PowerPoint</Application>
  <PresentationFormat>如螢幕大小 (4:3)</PresentationFormat>
  <Paragraphs>16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Microsoft JhengHei UI</vt:lpstr>
      <vt:lpstr>文鼎中特圓</vt:lpstr>
      <vt:lpstr>書法家中楷體</vt:lpstr>
      <vt:lpstr>微軟正黑體</vt:lpstr>
      <vt:lpstr>Arial</vt:lpstr>
      <vt:lpstr>Corbel</vt:lpstr>
      <vt:lpstr>藍色橫條設計 16x9</vt:lpstr>
      <vt:lpstr>標題版面配置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2019-09-16T03:55:32Z</dcterms:created>
  <dcterms:modified xsi:type="dcterms:W3CDTF">2019-10-07T03:58:00Z</dcterms:modified>
</cp:coreProperties>
</file>