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D5686D4E-AE31-4D3C-98F2-497B7C608A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4AD3F779-28A5-4FB6-A263-82E7718BD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7112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6D4E-AE31-4D3C-98F2-497B7C608A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F779-28A5-4FB6-A263-82E7718BD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8157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5686D4E-AE31-4D3C-98F2-497B7C608A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4AD3F779-28A5-4FB6-A263-82E7718BD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590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5686D4E-AE31-4D3C-98F2-497B7C608A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4AD3F779-28A5-4FB6-A263-82E7718BD9C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4746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5686D4E-AE31-4D3C-98F2-497B7C608A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4AD3F779-28A5-4FB6-A263-82E7718BD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16080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6D4E-AE31-4D3C-98F2-497B7C608A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F779-28A5-4FB6-A263-82E7718BD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67766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6D4E-AE31-4D3C-98F2-497B7C608A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F779-28A5-4FB6-A263-82E7718BD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8195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6D4E-AE31-4D3C-98F2-497B7C608A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F779-28A5-4FB6-A263-82E7718BD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13405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5686D4E-AE31-4D3C-98F2-497B7C608A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4AD3F779-28A5-4FB6-A263-82E7718BD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9966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6D4E-AE31-4D3C-98F2-497B7C608A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F779-28A5-4FB6-A263-82E7718BD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620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5686D4E-AE31-4D3C-98F2-497B7C608A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4AD3F779-28A5-4FB6-A263-82E7718BD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5480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6D4E-AE31-4D3C-98F2-497B7C608A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F779-28A5-4FB6-A263-82E7718BD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8976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6D4E-AE31-4D3C-98F2-497B7C608A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F779-28A5-4FB6-A263-82E7718BD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212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6D4E-AE31-4D3C-98F2-497B7C608A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F779-28A5-4FB6-A263-82E7718BD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42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6D4E-AE31-4D3C-98F2-497B7C608A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F779-28A5-4FB6-A263-82E7718BD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7972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6D4E-AE31-4D3C-98F2-497B7C608A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F779-28A5-4FB6-A263-82E7718BD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5554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6D4E-AE31-4D3C-98F2-497B7C608A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F779-28A5-4FB6-A263-82E7718BD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4125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86D4E-AE31-4D3C-98F2-497B7C608A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3F779-28A5-4FB6-A263-82E7718BD9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46323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18903" y="1087158"/>
            <a:ext cx="4976949" cy="1264124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自我</a:t>
            </a:r>
            <a:r>
              <a:rPr lang="zh-TW" altLang="en-US" dirty="0" smtClean="0">
                <a:solidFill>
                  <a:srgbClr val="FF66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介紹</a:t>
            </a:r>
            <a:endParaRPr lang="zh-TW" altLang="en-US" dirty="0">
              <a:solidFill>
                <a:srgbClr val="FF66CC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88720" y="3135069"/>
            <a:ext cx="7315200" cy="685800"/>
          </a:xfrm>
        </p:spPr>
        <p:txBody>
          <a:bodyPr>
            <a:noAutofit/>
          </a:bodyPr>
          <a:lstStyle/>
          <a:p>
            <a:r>
              <a:rPr lang="zh-TW" altLang="en-US" sz="28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姓名：阿珉</a:t>
            </a:r>
            <a:endParaRPr lang="en-US" altLang="zh-TW" sz="2800" b="1" dirty="0" smtClean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愛喝：拿鐵</a:t>
            </a:r>
            <a:endParaRPr lang="zh-TW" altLang="en-US" sz="28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9015" y="1475033"/>
            <a:ext cx="3174905" cy="3320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152133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48</TotalTime>
  <Words>10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文鼎甜妞體P</vt:lpstr>
      <vt:lpstr>微軟正黑體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2019-09-09T03:25:32Z</dcterms:created>
  <dcterms:modified xsi:type="dcterms:W3CDTF">2019-09-16T03:44:01Z</dcterms:modified>
</cp:coreProperties>
</file>