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79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7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831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835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440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139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949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720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16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45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89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3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66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48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74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57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72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DF8696-C962-42DB-BD42-86633D4878CA}" type="datetimeFigureOut">
              <a:rPr lang="zh-TW" altLang="en-US" smtClean="0"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073A5A6-0123-4D2C-A3EA-F2AF0F6BA6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145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42109" y="1214438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我的小檔案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</a:rPr>
              <a:t>姓名：</a:t>
            </a:r>
            <a:r>
              <a:rPr lang="en-US" altLang="zh-TW" sz="2800" dirty="0" smtClean="0">
                <a:solidFill>
                  <a:srgbClr val="FFFF00"/>
                </a:solidFill>
              </a:rPr>
              <a:t>Jennifer</a:t>
            </a:r>
          </a:p>
          <a:p>
            <a:r>
              <a:rPr lang="zh-TW" altLang="en-US" sz="2400" dirty="0" smtClean="0"/>
              <a:t>星座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處女座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7184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29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4</cp:revision>
  <dcterms:created xsi:type="dcterms:W3CDTF">2019-09-09T03:27:00Z</dcterms:created>
  <dcterms:modified xsi:type="dcterms:W3CDTF">2019-09-09T03:56:44Z</dcterms:modified>
</cp:coreProperties>
</file>