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31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41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016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864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9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50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98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82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38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85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191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92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49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89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9D752-D6F2-4F09-B739-9A2B18512A2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B7EE326-FFD6-460D-B782-86D862BAD3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932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87801" y="338803"/>
            <a:ext cx="7526338" cy="2971051"/>
          </a:xfrm>
        </p:spPr>
        <p:txBody>
          <a:bodyPr/>
          <a:lstStyle/>
          <a:p>
            <a:r>
              <a:rPr lang="zh-TW" altLang="en-US" b="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我的介</a:t>
            </a:r>
            <a:r>
              <a:rPr lang="zh-TW" altLang="en-US" b="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紹</a:t>
            </a:r>
            <a:endParaRPr lang="zh-TW" altLang="en-US" b="0" dirty="0">
              <a:solidFill>
                <a:schemeClr val="accent3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55952" y="3726532"/>
            <a:ext cx="6803430" cy="50292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FF66CC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姓名：阿孜</a:t>
            </a:r>
            <a:endParaRPr lang="en-US" altLang="zh-TW" sz="3600" dirty="0" smtClean="0">
              <a:solidFill>
                <a:srgbClr val="FF66CC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興趣：游泳</a:t>
            </a:r>
            <a:endParaRPr lang="en-US" altLang="zh-TW" sz="36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  <a:p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愛喝：果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汁</a:t>
            </a:r>
            <a:endParaRPr lang="en-US" altLang="zh-TW" sz="3600" dirty="0" smtClean="0">
              <a:solidFill>
                <a:schemeClr val="accent2">
                  <a:lumMod val="75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811" y="2216305"/>
            <a:ext cx="2827644" cy="352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87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47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文鼎疊圓體</vt:lpstr>
      <vt:lpstr>新細明體</vt:lpstr>
      <vt:lpstr>Century Gothic</vt:lpstr>
      <vt:lpstr>Trebuchet MS</vt:lpstr>
      <vt:lpstr>Wingdings 2</vt:lpstr>
      <vt:lpstr>至理名言</vt:lpstr>
      <vt:lpstr>我的介紹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我的介</dc:title>
  <dc:creator>Windows 使用者</dc:creator>
  <cp:lastModifiedBy>Windows 使用者</cp:lastModifiedBy>
  <cp:revision>6</cp:revision>
  <dcterms:created xsi:type="dcterms:W3CDTF">2019-09-09T03:26:54Z</dcterms:created>
  <dcterms:modified xsi:type="dcterms:W3CDTF">2019-09-16T03:44:30Z</dcterms:modified>
</cp:coreProperties>
</file>