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8913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90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37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184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31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630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6502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0185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1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353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1793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31A3B0-CBC8-49B7-A499-133081515B7A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FC37016-F75E-486E-BAD2-43670E50B5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418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99396" y="1212785"/>
            <a:ext cx="6801440" cy="25908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自我介紹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99396" y="3408433"/>
            <a:ext cx="6803136" cy="502920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</a:t>
            </a:r>
            <a:r>
              <a:rPr lang="zh-TW" altLang="en-US" sz="2800" dirty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：</a:t>
            </a:r>
            <a:r>
              <a:rPr lang="zh-TW" altLang="en-US" sz="2800" dirty="0" smtClean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歆歆</a:t>
            </a:r>
            <a:endParaRPr lang="en-US" altLang="zh-TW" sz="2800" dirty="0" smtClean="0">
              <a:solidFill>
                <a:schemeClr val="bg2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星座：牡羊座</a:t>
            </a:r>
            <a:endParaRPr lang="en-US" altLang="zh-TW" sz="2800" dirty="0" smtClean="0">
              <a:solidFill>
                <a:schemeClr val="accent1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8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個性：活潑</a:t>
            </a:r>
            <a:endParaRPr lang="zh-TW" altLang="en-US" sz="2800" dirty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37" y="1198749"/>
            <a:ext cx="2312126" cy="413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3406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48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文鼎甜妞體P</vt:lpstr>
      <vt:lpstr>新細明體</vt:lpstr>
      <vt:lpstr>Century Gothic</vt:lpstr>
      <vt:lpstr>Garamond</vt:lpstr>
      <vt:lpstr>肥皂</vt:lpstr>
      <vt:lpstr>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2019-09-09T03:26:48Z</dcterms:created>
  <dcterms:modified xsi:type="dcterms:W3CDTF">2019-09-16T03:44:50Z</dcterms:modified>
</cp:coreProperties>
</file>