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328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4059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163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550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487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0189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229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7922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6110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4686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7990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4042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2342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2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058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452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7352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E022C1F-D525-428F-B425-DAD07DEE4B0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DB98E1E-A34C-418E-81FC-F42D75BE6F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9315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自我介紹</a:t>
            </a:r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/>
            </a:r>
            <a:b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</a:br>
            <a:endParaRPr lang="zh-TW" altLang="en-US" dirty="0">
              <a:solidFill>
                <a:schemeClr val="accent1">
                  <a:lumMod val="20000"/>
                  <a:lumOff val="8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52979" y="4024326"/>
            <a:ext cx="5714228" cy="1405467"/>
          </a:xfrm>
        </p:spPr>
        <p:txBody>
          <a:bodyPr>
            <a:noAutofit/>
          </a:bodyPr>
          <a:lstStyle/>
          <a:p>
            <a:r>
              <a:rPr lang="zh-TW" altLang="en-US" sz="4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姓名：曾玟</a:t>
            </a:r>
            <a:endParaRPr lang="en-US" altLang="zh-TW" sz="4400" dirty="0" smtClean="0">
              <a:solidFill>
                <a:schemeClr val="accent3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  <a:p>
            <a:r>
              <a:rPr lang="zh-TW" altLang="en-US" sz="4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興趣：跳舞</a:t>
            </a:r>
            <a:endParaRPr lang="en-US" altLang="zh-TW" sz="4400" dirty="0" smtClean="0">
              <a:solidFill>
                <a:schemeClr val="accent3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  <a:p>
            <a:r>
              <a:rPr lang="zh-TW" altLang="en-US" sz="4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星座：牡羊</a:t>
            </a:r>
            <a:endParaRPr lang="zh-TW" altLang="en-US" sz="4400" dirty="0">
              <a:solidFill>
                <a:schemeClr val="accent3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6783">
            <a:off x="2306795" y="1389502"/>
            <a:ext cx="2414225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3636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22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文鼎中特圓</vt:lpstr>
      <vt:lpstr>文鼎疊圓體</vt:lpstr>
      <vt:lpstr>新細明體</vt:lpstr>
      <vt:lpstr>Arial</vt:lpstr>
      <vt:lpstr>Calibri</vt:lpstr>
      <vt:lpstr>Calibri Light</vt:lpstr>
      <vt:lpstr>天體</vt:lpstr>
      <vt:lpstr>自我介紹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2019-09-09T03:58:01Z</dcterms:created>
  <dcterms:modified xsi:type="dcterms:W3CDTF">2019-09-16T03:47:15Z</dcterms:modified>
</cp:coreProperties>
</file>