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9843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77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09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2945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313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5466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283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112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459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175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75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830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64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567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888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70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780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60E3BD1-F2EF-4D37-961D-520D81650985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1545DF0-778D-4576-B16D-74243A1440B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41625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自我介紹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6280" y="3811590"/>
            <a:ext cx="7090954" cy="1745252"/>
          </a:xfrm>
        </p:spPr>
        <p:txBody>
          <a:bodyPr>
            <a:noAutofit/>
          </a:bodyPr>
          <a:lstStyle/>
          <a:p>
            <a:r>
              <a:rPr lang="zh-TW" altLang="en-US" sz="36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姓名：張瑄</a:t>
            </a:r>
            <a:endParaRPr lang="en-US" altLang="zh-TW" sz="3600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3600" dirty="0" smtClean="0">
                <a:solidFill>
                  <a:srgbClr val="00B050"/>
                </a:solidFill>
              </a:rPr>
              <a:t>星座：雙魚座</a:t>
            </a:r>
            <a:endParaRPr lang="en-US" altLang="zh-TW" sz="3600" dirty="0" smtClean="0">
              <a:solidFill>
                <a:srgbClr val="00B050"/>
              </a:solidFill>
            </a:endParaRPr>
          </a:p>
          <a:p>
            <a:r>
              <a:rPr lang="zh-TW" altLang="en-US" sz="3600" dirty="0" smtClean="0">
                <a:solidFill>
                  <a:srgbClr val="7030A0"/>
                </a:solidFill>
              </a:rPr>
              <a:t>興趣</a:t>
            </a:r>
            <a:r>
              <a:rPr lang="zh-TW" altLang="en-US" sz="3600" dirty="0" smtClean="0">
                <a:solidFill>
                  <a:srgbClr val="7030A0"/>
                </a:solidFill>
              </a:rPr>
              <a:t>：足球</a:t>
            </a:r>
            <a:endParaRPr lang="zh-TW" altLang="en-US" sz="3600" dirty="0">
              <a:solidFill>
                <a:srgbClr val="7030A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415" y="1748057"/>
            <a:ext cx="2883658" cy="432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961648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</TotalTime>
  <Words>11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2019-09-09T03:27:30Z</dcterms:created>
  <dcterms:modified xsi:type="dcterms:W3CDTF">2019-09-16T03:46:07Z</dcterms:modified>
</cp:coreProperties>
</file>