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057E5C7B-CDAC-44D4-969C-01326672B18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5451588F-D249-41D5-8015-619F00B8CA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6806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E5C7B-CDAC-44D4-969C-01326672B18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1588F-D249-41D5-8015-619F00B8CA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9556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E5C7B-CDAC-44D4-969C-01326672B18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1588F-D249-41D5-8015-619F00B8CA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7951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E5C7B-CDAC-44D4-969C-01326672B18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1588F-D249-41D5-8015-619F00B8CA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79115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E5C7B-CDAC-44D4-969C-01326672B18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1588F-D249-41D5-8015-619F00B8CA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5100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E5C7B-CDAC-44D4-969C-01326672B18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1588F-D249-41D5-8015-619F00B8CA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1674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E5C7B-CDAC-44D4-969C-01326672B18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1588F-D249-41D5-8015-619F00B8CA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66496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E5C7B-CDAC-44D4-969C-01326672B18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1588F-D249-41D5-8015-619F00B8CA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6363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E5C7B-CDAC-44D4-969C-01326672B18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1588F-D249-41D5-8015-619F00B8CA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347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E5C7B-CDAC-44D4-969C-01326672B18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1588F-D249-41D5-8015-619F00B8CA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691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E5C7B-CDAC-44D4-969C-01326672B18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1588F-D249-41D5-8015-619F00B8CA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4039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E5C7B-CDAC-44D4-969C-01326672B18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1588F-D249-41D5-8015-619F00B8CA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6283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E5C7B-CDAC-44D4-969C-01326672B18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1588F-D249-41D5-8015-619F00B8CA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3639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E5C7B-CDAC-44D4-969C-01326672B18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1588F-D249-41D5-8015-619F00B8CA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4584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E5C7B-CDAC-44D4-969C-01326672B18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1588F-D249-41D5-8015-619F00B8CA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4071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E5C7B-CDAC-44D4-969C-01326672B18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1588F-D249-41D5-8015-619F00B8CA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3405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E5C7B-CDAC-44D4-969C-01326672B18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1588F-D249-41D5-8015-619F00B8CA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2700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57E5C7B-CDAC-44D4-969C-01326672B18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451588F-D249-41D5-8015-619F00B8CA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74379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  <p:sldLayoutId id="214748375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7200" dirty="0" smtClean="0">
                <a:solidFill>
                  <a:srgbClr val="00B0F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我的祕密</a:t>
            </a:r>
            <a:endParaRPr lang="zh-TW" altLang="en-US" sz="7200" dirty="0">
              <a:solidFill>
                <a:srgbClr val="00B0F0"/>
              </a:solidFill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161211" y="4385731"/>
            <a:ext cx="5296990" cy="2132635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rgbClr val="92D050"/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姓名：菀秀</a:t>
            </a:r>
            <a:endParaRPr lang="en-US" altLang="zh-TW" sz="3200" dirty="0" smtClean="0">
              <a:solidFill>
                <a:srgbClr val="92D050"/>
              </a:solidFill>
              <a:latin typeface="文鼎標楷注音" panose="020B0602010101010101" pitchFamily="34" charset="-120"/>
              <a:ea typeface="文鼎標楷注音" panose="020B0602010101010101" pitchFamily="34" charset="-120"/>
            </a:endParaRPr>
          </a:p>
          <a:p>
            <a:r>
              <a:rPr lang="zh-TW" altLang="en-US" sz="3200" dirty="0" smtClean="0">
                <a:solidFill>
                  <a:srgbClr val="92D050"/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愛吃</a:t>
            </a:r>
            <a:r>
              <a:rPr lang="zh-TW" altLang="en-US" sz="3200" dirty="0">
                <a:solidFill>
                  <a:srgbClr val="92D050"/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：</a:t>
            </a:r>
            <a:r>
              <a:rPr lang="zh-TW" altLang="en-US" sz="3200" dirty="0" smtClean="0">
                <a:solidFill>
                  <a:srgbClr val="92D050"/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蒸蛋 生魚片</a:t>
            </a:r>
            <a:endParaRPr lang="en-US" altLang="zh-TW" sz="3200" dirty="0" smtClean="0">
              <a:solidFill>
                <a:srgbClr val="92D050"/>
              </a:solidFill>
              <a:latin typeface="文鼎標楷注音" panose="020B0602010101010101" pitchFamily="34" charset="-120"/>
              <a:ea typeface="文鼎標楷注音" panose="020B0602010101010101" pitchFamily="34" charset="-120"/>
            </a:endParaRPr>
          </a:p>
          <a:p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773" y="1506862"/>
            <a:ext cx="3213701" cy="3336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2371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6476F"/>
      </a:dk2>
      <a:lt2>
        <a:srgbClr val="EBEBEB"/>
      </a:lt2>
      <a:accent1>
        <a:srgbClr val="E5B458"/>
      </a:accent1>
      <a:accent2>
        <a:srgbClr val="F77754"/>
      </a:accent2>
      <a:accent3>
        <a:srgbClr val="D8507E"/>
      </a:accent3>
      <a:accent4>
        <a:srgbClr val="BC70EE"/>
      </a:accent4>
      <a:accent5>
        <a:srgbClr val="3CA2E2"/>
      </a:accent5>
      <a:accent6>
        <a:srgbClr val="91BF77"/>
      </a:accent6>
      <a:hlink>
        <a:srgbClr val="71DDAB"/>
      </a:hlink>
      <a:folHlink>
        <a:srgbClr val="A6E4C7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B36E0D05-787B-4C61-8268-2D6C1FBEDA3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47</TotalTime>
  <Words>13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文鼎中行書</vt:lpstr>
      <vt:lpstr>文鼎標楷注音</vt:lpstr>
      <vt:lpstr>新細明體</vt:lpstr>
      <vt:lpstr>Arial</vt:lpstr>
      <vt:lpstr>Calibri</vt:lpstr>
      <vt:lpstr>Calibri Light</vt:lpstr>
      <vt:lpstr>天體</vt:lpstr>
      <vt:lpstr>我的祕密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我的祕密</dc:title>
  <dc:creator>Windows 使用者</dc:creator>
  <cp:lastModifiedBy>Windows 使用者</cp:lastModifiedBy>
  <cp:revision>6</cp:revision>
  <dcterms:created xsi:type="dcterms:W3CDTF">2019-09-09T03:27:20Z</dcterms:created>
  <dcterms:modified xsi:type="dcterms:W3CDTF">2019-09-16T03:44:45Z</dcterms:modified>
</cp:coreProperties>
</file>