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Oval 9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66440" y="2226503"/>
            <a:ext cx="5917679" cy="2550877"/>
          </a:xfrm>
        </p:spPr>
        <p:txBody>
          <a:bodyPr anchor="b"/>
          <a:lstStyle>
            <a:lvl1pPr>
              <a:defRPr sz="48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6440" y="4777380"/>
            <a:ext cx="5917679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7498080" y="1828800"/>
            <a:ext cx="990599" cy="22865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79F85F9C-0E38-49DD-BA25-D116397A1307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6236208" y="3264408"/>
            <a:ext cx="3859795" cy="228660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11" name="Rectangle 10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fld id="{12AAC131-EFC8-414E-B027-F030B41EA0F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442265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10204164">
              <a:off x="426788" y="4564241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6" name="Rectangle 15"/>
            <p:cNvSpPr/>
            <p:nvPr/>
          </p:nvSpPr>
          <p:spPr>
            <a:xfrm>
              <a:off x="421503" y="402165"/>
              <a:ext cx="8327939" cy="314113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 bwMode="gray">
            <a:xfrm rot="10800000">
              <a:off x="485023" y="2670079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0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4961454"/>
            <a:ext cx="642200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66441" y="685800"/>
            <a:ext cx="6422004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866440" y="5528192"/>
            <a:ext cx="6422004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85F9C-0E38-49DD-BA25-D116397A1307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10" name="Rectangle 9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12AAC131-EFC8-414E-B027-F030B41EA0F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374666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21010068">
              <a:off x="6359946" y="2780895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9" name="Rectangle 8"/>
            <p:cNvSpPr/>
            <p:nvPr/>
          </p:nvSpPr>
          <p:spPr>
            <a:xfrm>
              <a:off x="485023" y="4343399"/>
              <a:ext cx="8182128" cy="211243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 bwMode="gray">
            <a:xfrm>
              <a:off x="485023" y="2854646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927100"/>
            <a:ext cx="6422005" cy="1692720"/>
          </a:xfrm>
        </p:spPr>
        <p:txBody>
          <a:bodyPr/>
          <a:lstStyle>
            <a:lvl1pPr>
              <a:defRPr sz="36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3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0" y="3488023"/>
            <a:ext cx="6422005" cy="2536857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85F9C-0E38-49DD-BA25-D116397A1307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8" name="Rectangle 7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12AAC131-EFC8-414E-B027-F030B41EA0F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5948202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21010068">
              <a:off x="6359946" y="4309201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10"/>
            <p:cNvSpPr/>
            <p:nvPr/>
          </p:nvSpPr>
          <p:spPr bwMode="gray">
            <a:xfrm>
              <a:off x="485023" y="4381500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4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3" name="TextBox 22"/>
          <p:cNvSpPr txBox="1"/>
          <p:nvPr/>
        </p:nvSpPr>
        <p:spPr bwMode="gray">
          <a:xfrm>
            <a:off x="647430" y="651690"/>
            <a:ext cx="60159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80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 bwMode="gray">
          <a:xfrm>
            <a:off x="7069418" y="2900292"/>
            <a:ext cx="619063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80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8060" y="927099"/>
            <a:ext cx="6160385" cy="2882179"/>
          </a:xfrm>
        </p:spPr>
        <p:txBody>
          <a:bodyPr anchor="ctr"/>
          <a:lstStyle>
            <a:lvl1pPr>
              <a:defRPr sz="36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7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387278" y="3809278"/>
            <a:ext cx="5646143" cy="333113"/>
          </a:xfrm>
        </p:spPr>
        <p:txBody>
          <a:bodyPr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0" y="5000816"/>
            <a:ext cx="6343673" cy="101061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85F9C-0E38-49DD-BA25-D116397A1307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Rectangle 8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12AAC131-EFC8-414E-B027-F030B41EA0F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3113242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0" name="Rectangle 9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Oval 10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5"/>
            <p:cNvSpPr/>
            <p:nvPr/>
          </p:nvSpPr>
          <p:spPr bwMode="gray">
            <a:xfrm rot="21010068">
              <a:off x="6359946" y="431124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7"/>
            <p:cNvSpPr/>
            <p:nvPr/>
          </p:nvSpPr>
          <p:spPr bwMode="gray">
            <a:xfrm>
              <a:off x="485023" y="4381500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7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2057400"/>
            <a:ext cx="6422005" cy="20955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1" y="5024908"/>
            <a:ext cx="6422004" cy="994891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85F9C-0E38-49DD-BA25-D116397A1307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Rectangle 6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12AAC131-EFC8-414E-B027-F030B41EA0F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2671498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927100"/>
            <a:ext cx="6423593" cy="709864"/>
          </a:xfrm>
        </p:spPr>
        <p:txBody>
          <a:bodyPr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0" y="2489200"/>
            <a:ext cx="2313432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5"/>
          </p:nvPr>
        </p:nvSpPr>
        <p:spPr>
          <a:xfrm>
            <a:off x="866440" y="3147164"/>
            <a:ext cx="2313432" cy="2888366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05614" y="2489200"/>
            <a:ext cx="2318918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6"/>
          </p:nvPr>
        </p:nvSpPr>
        <p:spPr>
          <a:xfrm>
            <a:off x="3408471" y="3147164"/>
            <a:ext cx="2318918" cy="2888366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58642" y="2489200"/>
            <a:ext cx="2318918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7"/>
          </p:nvPr>
        </p:nvSpPr>
        <p:spPr>
          <a:xfrm>
            <a:off x="5960935" y="3147164"/>
            <a:ext cx="2316625" cy="2888366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294530" y="2489201"/>
            <a:ext cx="0" cy="3546328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849521" y="2489201"/>
            <a:ext cx="0" cy="3546328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85F9C-0E38-49DD-BA25-D116397A1307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12AAC131-EFC8-414E-B027-F030B41EA0F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5453669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圖片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927100"/>
            <a:ext cx="6345260" cy="709864"/>
          </a:xfrm>
        </p:spPr>
        <p:txBody>
          <a:bodyPr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0" y="4179596"/>
            <a:ext cx="2313432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2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019055" y="2489200"/>
            <a:ext cx="2015144" cy="1447342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8"/>
          </p:nvPr>
        </p:nvSpPr>
        <p:spPr>
          <a:xfrm>
            <a:off x="866439" y="4837558"/>
            <a:ext cx="2313432" cy="1187321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11125" y="4179595"/>
            <a:ext cx="2318918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8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553189" y="2489200"/>
            <a:ext cx="2015144" cy="1447342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411125" y="4848208"/>
            <a:ext cx="2318918" cy="1187321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58642" y="4179596"/>
            <a:ext cx="2318918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9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6108641" y="2489200"/>
            <a:ext cx="2015144" cy="1447342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958642" y="4837558"/>
            <a:ext cx="2318918" cy="1187321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cxnSp>
        <p:nvCxnSpPr>
          <p:cNvPr id="40" name="Straight Connector 39"/>
          <p:cNvCxnSpPr/>
          <p:nvPr/>
        </p:nvCxnSpPr>
        <p:spPr>
          <a:xfrm>
            <a:off x="3290019" y="2489201"/>
            <a:ext cx="0" cy="3546328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5849521" y="2489201"/>
            <a:ext cx="0" cy="3546328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85F9C-0E38-49DD-BA25-D116397A1307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12AAC131-EFC8-414E-B027-F030B41EA0F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0682926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21301" y="6387910"/>
            <a:ext cx="990599" cy="228659"/>
          </a:xfrm>
        </p:spPr>
        <p:txBody>
          <a:bodyPr/>
          <a:lstStyle/>
          <a:p>
            <a:fld id="{79F85F9C-0E38-49DD-BA25-D116397A1307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16133" y="6387910"/>
            <a:ext cx="3859795" cy="228660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12AAC131-EFC8-414E-B027-F030B41EA0F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703570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1588" y="0"/>
            <a:ext cx="9120420" cy="6860798"/>
            <a:chOff x="-1588" y="0"/>
            <a:chExt cx="9120420" cy="6860798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Freeform 5"/>
            <p:cNvSpPr/>
            <p:nvPr/>
          </p:nvSpPr>
          <p:spPr bwMode="gray">
            <a:xfrm rot="4966650">
              <a:off x="4673046" y="5107506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</p:grpSp>
      <p:sp>
        <p:nvSpPr>
          <p:cNvPr id="17" name="Rectangle 16"/>
          <p:cNvSpPr/>
          <p:nvPr/>
        </p:nvSpPr>
        <p:spPr>
          <a:xfrm>
            <a:off x="414867" y="402165"/>
            <a:ext cx="4610565" cy="605367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Freeform 9"/>
          <p:cNvSpPr/>
          <p:nvPr/>
        </p:nvSpPr>
        <p:spPr bwMode="gray">
          <a:xfrm rot="5400000">
            <a:off x="1299309" y="1765596"/>
            <a:ext cx="5995993" cy="3326809"/>
          </a:xfrm>
          <a:custGeom>
            <a:avLst/>
            <a:gdLst/>
            <a:ahLst/>
            <a:cxnLst/>
            <a:rect l="0" t="0" r="r" b="b"/>
            <a:pathLst>
              <a:path w="4960" h="2752">
                <a:moveTo>
                  <a:pt x="0" y="0"/>
                </a:moveTo>
                <a:lnTo>
                  <a:pt x="0" y="324"/>
                </a:lnTo>
                <a:lnTo>
                  <a:pt x="0" y="1992"/>
                </a:lnTo>
                <a:lnTo>
                  <a:pt x="0" y="2752"/>
                </a:lnTo>
                <a:lnTo>
                  <a:pt x="4960" y="2752"/>
                </a:lnTo>
                <a:lnTo>
                  <a:pt x="4960" y="1992"/>
                </a:lnTo>
                <a:lnTo>
                  <a:pt x="4960" y="324"/>
                </a:lnTo>
                <a:lnTo>
                  <a:pt x="4960" y="0"/>
                </a:lnTo>
                <a:lnTo>
                  <a:pt x="4960" y="0"/>
                </a:lnTo>
                <a:lnTo>
                  <a:pt x="4734" y="34"/>
                </a:lnTo>
                <a:lnTo>
                  <a:pt x="4510" y="64"/>
                </a:lnTo>
                <a:lnTo>
                  <a:pt x="4284" y="90"/>
                </a:lnTo>
                <a:lnTo>
                  <a:pt x="4060" y="114"/>
                </a:lnTo>
                <a:lnTo>
                  <a:pt x="3836" y="132"/>
                </a:lnTo>
                <a:lnTo>
                  <a:pt x="3614" y="146"/>
                </a:lnTo>
                <a:lnTo>
                  <a:pt x="3392" y="158"/>
                </a:lnTo>
                <a:lnTo>
                  <a:pt x="3174" y="166"/>
                </a:lnTo>
                <a:lnTo>
                  <a:pt x="2960" y="172"/>
                </a:lnTo>
                <a:lnTo>
                  <a:pt x="2748" y="174"/>
                </a:lnTo>
                <a:lnTo>
                  <a:pt x="2542" y="174"/>
                </a:lnTo>
                <a:lnTo>
                  <a:pt x="2338" y="174"/>
                </a:lnTo>
                <a:lnTo>
                  <a:pt x="2140" y="170"/>
                </a:lnTo>
                <a:lnTo>
                  <a:pt x="1948" y="164"/>
                </a:lnTo>
                <a:lnTo>
                  <a:pt x="1762" y="156"/>
                </a:lnTo>
                <a:lnTo>
                  <a:pt x="1582" y="148"/>
                </a:lnTo>
                <a:lnTo>
                  <a:pt x="1410" y="138"/>
                </a:lnTo>
                <a:lnTo>
                  <a:pt x="1244" y="128"/>
                </a:lnTo>
                <a:lnTo>
                  <a:pt x="1088" y="116"/>
                </a:lnTo>
                <a:lnTo>
                  <a:pt x="938" y="104"/>
                </a:lnTo>
                <a:lnTo>
                  <a:pt x="668" y="78"/>
                </a:lnTo>
                <a:lnTo>
                  <a:pt x="438" y="54"/>
                </a:lnTo>
                <a:lnTo>
                  <a:pt x="254" y="34"/>
                </a:lnTo>
                <a:lnTo>
                  <a:pt x="116" y="16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</p:sp>
      <p:sp>
        <p:nvSpPr>
          <p:cNvPr id="18" name="Freeform 5"/>
          <p:cNvSpPr>
            <a:spLocks noEditPoints="1"/>
          </p:cNvSpPr>
          <p:nvPr/>
        </p:nvSpPr>
        <p:spPr bwMode="gray">
          <a:xfrm>
            <a:off x="0" y="0"/>
            <a:ext cx="9144000" cy="6858000"/>
          </a:xfrm>
          <a:custGeom>
            <a:avLst/>
            <a:gdLst/>
            <a:ahLst/>
            <a:cxnLst/>
            <a:rect l="0" t="0" r="r" b="b"/>
            <a:pathLst>
              <a:path w="5760" h="4320">
                <a:moveTo>
                  <a:pt x="0" y="0"/>
                </a:moveTo>
                <a:lnTo>
                  <a:pt x="0" y="4320"/>
                </a:lnTo>
                <a:lnTo>
                  <a:pt x="5760" y="4320"/>
                </a:lnTo>
                <a:lnTo>
                  <a:pt x="5760" y="0"/>
                </a:lnTo>
                <a:lnTo>
                  <a:pt x="0" y="0"/>
                </a:lnTo>
                <a:close/>
                <a:moveTo>
                  <a:pt x="5444" y="4004"/>
                </a:moveTo>
                <a:lnTo>
                  <a:pt x="324" y="4004"/>
                </a:lnTo>
                <a:lnTo>
                  <a:pt x="324" y="324"/>
                </a:lnTo>
                <a:lnTo>
                  <a:pt x="5444" y="324"/>
                </a:lnTo>
                <a:lnTo>
                  <a:pt x="5444" y="4004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174928" y="1447799"/>
            <a:ext cx="1113516" cy="4572001"/>
          </a:xfrm>
        </p:spPr>
        <p:txBody>
          <a:bodyPr vert="eaVert" anchor="ctr" anchorCtr="0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66738" y="1447799"/>
            <a:ext cx="4416936" cy="4572001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85F9C-0E38-49DD-BA25-D116397A1307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8546" y="6365498"/>
            <a:ext cx="3859795" cy="228660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9" name="Rectangle 8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12AAC131-EFC8-414E-B027-F030B41EA0F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6378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5970" y="927098"/>
            <a:ext cx="6343672" cy="709865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85F9C-0E38-49DD-BA25-D116397A1307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fld id="{12AAC131-EFC8-414E-B027-F030B41EA0F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792008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>
            <a:xfrm>
              <a:off x="5283673" y="402165"/>
              <a:ext cx="3465769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 bwMode="gray">
            <a:xfrm rot="16200000">
              <a:off x="3105027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/>
            <p:nvPr/>
          </p:nvSpPr>
          <p:spPr bwMode="gray">
            <a:xfrm rot="15687606">
              <a:off x="3320102" y="145837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7534" y="2257588"/>
            <a:ext cx="3090672" cy="3020344"/>
          </a:xfrm>
        </p:spPr>
        <p:txBody>
          <a:bodyPr anchor="ctr"/>
          <a:lstStyle>
            <a:lvl1pPr algn="l">
              <a:defRPr sz="32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19261" y="2257588"/>
            <a:ext cx="3082516" cy="302034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85F9C-0E38-49DD-BA25-D116397A1307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8" name="Rectangle 7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fld id="{12AAC131-EFC8-414E-B027-F030B41EA0F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163762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66440" y="2489200"/>
            <a:ext cx="3636980" cy="3530603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0581" y="2489203"/>
            <a:ext cx="3636980" cy="3530600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85F9C-0E38-49DD-BA25-D116397A1307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fld id="{12AAC131-EFC8-414E-B027-F030B41EA0F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212326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9918" y="2489200"/>
            <a:ext cx="3633502" cy="75929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66440" y="3248490"/>
            <a:ext cx="3636980" cy="2771311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0581" y="2489200"/>
            <a:ext cx="3636979" cy="75663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0581" y="3245835"/>
            <a:ext cx="3636980" cy="2773967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85F9C-0E38-49DD-BA25-D116397A1307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fld id="{12AAC131-EFC8-414E-B027-F030B41EA0F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355546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85F9C-0E38-49DD-BA25-D116397A1307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fld id="{12AAC131-EFC8-414E-B027-F030B41EA0F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311691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85F9C-0E38-49DD-BA25-D116397A1307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12AAC131-EFC8-414E-B027-F030B41EA0F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89380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>
            <a:xfrm>
              <a:off x="5283673" y="402165"/>
              <a:ext cx="3465769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 bwMode="gray">
            <a:xfrm rot="16200000">
              <a:off x="2548536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2" name="Freeform 5"/>
            <p:cNvSpPr/>
            <p:nvPr/>
          </p:nvSpPr>
          <p:spPr bwMode="gray">
            <a:xfrm rot="15687606">
              <a:off x="2769747" y="145837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1447800"/>
            <a:ext cx="2712590" cy="1495588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68927" y="1447800"/>
            <a:ext cx="3632850" cy="4572000"/>
          </a:xfrm>
        </p:spPr>
        <p:txBody>
          <a:bodyPr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866441" y="3086845"/>
            <a:ext cx="2712589" cy="2933701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85F9C-0E38-49DD-BA25-D116397A1307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Rectangle 8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12AAC131-EFC8-414E-B027-F030B41EA0F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634795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>
            <a:xfrm>
              <a:off x="5283673" y="402165"/>
              <a:ext cx="3465769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 bwMode="gray">
            <a:xfrm rot="16200000">
              <a:off x="2852610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4" name="Freeform 5"/>
            <p:cNvSpPr/>
            <p:nvPr/>
          </p:nvSpPr>
          <p:spPr bwMode="gray">
            <a:xfrm rot="15687606">
              <a:off x="3074559" y="145837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1381390"/>
            <a:ext cx="2987089" cy="157480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722909" y="1320800"/>
            <a:ext cx="2791102" cy="42164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0" y="3086100"/>
            <a:ext cx="2987089" cy="24511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85F9C-0E38-49DD-BA25-D116397A1307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10" name="Rectangle 9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12AAC131-EFC8-414E-B027-F030B41EA0F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518209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Freeform 5"/>
            <p:cNvSpPr/>
            <p:nvPr/>
          </p:nvSpPr>
          <p:spPr bwMode="gray">
            <a:xfrm rot="21010068">
              <a:off x="6359946" y="179029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25" name="Freeform 24"/>
            <p:cNvSpPr/>
            <p:nvPr/>
          </p:nvSpPr>
          <p:spPr bwMode="gray">
            <a:xfrm>
              <a:off x="485023" y="1856450"/>
              <a:ext cx="8173954" cy="4535226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866440" y="927099"/>
            <a:ext cx="6345260" cy="70986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4382" y="2489200"/>
            <a:ext cx="6345260" cy="353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74443" y="6365498"/>
            <a:ext cx="990599" cy="22865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 b="1" i="0">
                <a:solidFill>
                  <a:schemeClr val="accent1"/>
                </a:solidFill>
              </a:defRPr>
            </a:lvl1pPr>
          </a:lstStyle>
          <a:p>
            <a:fld id="{79F85F9C-0E38-49DD-BA25-D116397A1307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90843" y="6365497"/>
            <a:ext cx="3859795" cy="2286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 b="1" i="0">
                <a:solidFill>
                  <a:schemeClr val="accent1"/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26" name="Rectangle 25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8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>
                <a:solidFill>
                  <a:schemeClr val="bg1"/>
                </a:solidFill>
              </a:defRPr>
            </a:lvl1pPr>
          </a:lstStyle>
          <a:p>
            <a:fld id="{12AAC131-EFC8-414E-B027-F030B41EA0F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900419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  <p:sldLayoutId id="2147483696" r:id="rId12"/>
    <p:sldLayoutId id="2147483697" r:id="rId13"/>
    <p:sldLayoutId id="2147483698" r:id="rId14"/>
    <p:sldLayoutId id="2147483699" r:id="rId15"/>
    <p:sldLayoutId id="2147483700" r:id="rId16"/>
    <p:sldLayoutId id="2147483701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200" b="0" i="0" kern="1200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685800" indent="-283464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96012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23444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50876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8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0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5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4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418012" y="2226504"/>
            <a:ext cx="6366108" cy="2397748"/>
          </a:xfrm>
        </p:spPr>
        <p:txBody>
          <a:bodyPr/>
          <a:lstStyle/>
          <a:p>
            <a:r>
              <a:rPr lang="zh-TW" altLang="en-US" dirty="0" smtClean="0">
                <a:solidFill>
                  <a:schemeClr val="accent5">
                    <a:lumMod val="75000"/>
                  </a:schemeClr>
                </a:solidFill>
              </a:rPr>
              <a:t>自我</a:t>
            </a:r>
            <a:r>
              <a:rPr lang="zh-TW" altLang="en-US" dirty="0" smtClean="0">
                <a:solidFill>
                  <a:schemeClr val="accent4">
                    <a:lumMod val="40000"/>
                    <a:lumOff val="60000"/>
                  </a:schemeClr>
                </a:solidFill>
              </a:rPr>
              <a:t>介紹</a:t>
            </a:r>
            <a:endParaRPr lang="zh-TW" altLang="en-US" dirty="0">
              <a:solidFill>
                <a:schemeClr val="accent4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TW" altLang="en-US" dirty="0" smtClean="0">
                <a:solidFill>
                  <a:schemeClr val="accent3">
                    <a:lumMod val="75000"/>
                  </a:schemeClr>
                </a:solidFill>
              </a:rPr>
              <a:t>興趣：</a:t>
            </a:r>
            <a:r>
              <a:rPr lang="zh-TW" altLang="en-US" dirty="0" smtClean="0">
                <a:solidFill>
                  <a:schemeClr val="accent3">
                    <a:lumMod val="75000"/>
                  </a:schemeClr>
                </a:solidFill>
              </a:rPr>
              <a:t>畫畫</a:t>
            </a:r>
            <a:endParaRPr lang="en-US" altLang="zh-TW" dirty="0" smtClean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4" name="矩形 3"/>
          <p:cNvSpPr/>
          <p:nvPr/>
        </p:nvSpPr>
        <p:spPr>
          <a:xfrm>
            <a:off x="866440" y="5214035"/>
            <a:ext cx="869557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altLang="zh-TW" dirty="0">
              <a:solidFill>
                <a:schemeClr val="accent3">
                  <a:lumMod val="75000"/>
                </a:schemeClr>
              </a:solidFill>
            </a:endParaRPr>
          </a:p>
          <a:p>
            <a:r>
              <a:rPr lang="zh-TW" altLang="en-US" dirty="0">
                <a:solidFill>
                  <a:schemeClr val="accent3">
                    <a:lumMod val="75000"/>
                  </a:schemeClr>
                </a:solidFill>
              </a:rPr>
              <a:t>愛吃</a:t>
            </a:r>
            <a:r>
              <a:rPr lang="en-US" altLang="zh-TW" dirty="0">
                <a:solidFill>
                  <a:schemeClr val="accent3">
                    <a:lumMod val="75000"/>
                  </a:schemeClr>
                </a:solidFill>
              </a:rPr>
              <a:t>:</a:t>
            </a:r>
            <a:r>
              <a:rPr lang="zh-TW" altLang="en-US" dirty="0" smtClean="0">
                <a:solidFill>
                  <a:schemeClr val="accent3">
                    <a:lumMod val="75000"/>
                  </a:schemeClr>
                </a:solidFill>
              </a:rPr>
              <a:t>甜甜圈</a:t>
            </a:r>
            <a:endParaRPr lang="zh-TW" altLang="en-US" dirty="0"/>
          </a:p>
        </p:txBody>
      </p:sp>
      <p:pic>
        <p:nvPicPr>
          <p:cNvPr id="7" name="圖片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3331028" y="2226504"/>
            <a:ext cx="5303521" cy="40306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72175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離子會議室">
  <a:themeElements>
    <a:clrScheme name="離子會議室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離子會議室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離子會議室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8502691-933B-45FE-8764-BA278511EF2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53</TotalTime>
  <Words>8</Words>
  <Application>Microsoft Office PowerPoint</Application>
  <PresentationFormat>如螢幕大小 (4:3)</PresentationFormat>
  <Paragraphs>4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新細明體</vt:lpstr>
      <vt:lpstr>Arial</vt:lpstr>
      <vt:lpstr>Century Gothic</vt:lpstr>
      <vt:lpstr>Wingdings 3</vt:lpstr>
      <vt:lpstr>離子會議室</vt:lpstr>
      <vt:lpstr>自我介紹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自我介紹</dc:title>
  <dc:creator>Windows 使用者</dc:creator>
  <cp:lastModifiedBy>Windows 使用者</cp:lastModifiedBy>
  <cp:revision>6</cp:revision>
  <dcterms:created xsi:type="dcterms:W3CDTF">2019-09-09T03:27:07Z</dcterms:created>
  <dcterms:modified xsi:type="dcterms:W3CDTF">2019-09-16T03:44:38Z</dcterms:modified>
</cp:coreProperties>
</file>