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830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57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58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586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3147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470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597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99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63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777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426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10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435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3777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050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874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885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9782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00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8598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4349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23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25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8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4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66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9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2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91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9951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BD77-7B53-4199-8A96-57A5BDAF717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9DC6C-CAE0-4814-9ECF-AC8A755CF0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51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自我 介紹</a:t>
            </a:r>
            <a:endParaRPr lang="zh-TW" altLang="en-US" sz="7200" dirty="0">
              <a:solidFill>
                <a:schemeClr val="accent6">
                  <a:lumMod val="60000"/>
                  <a:lumOff val="40000"/>
                </a:schemeClr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72046" y="4071907"/>
            <a:ext cx="6426926" cy="685800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 SemiLight Condensed" panose="020B0502040204020203" pitchFamily="34" charset="0"/>
              </a:rPr>
              <a:t>姓名：阿茜</a:t>
            </a:r>
            <a:endParaRPr lang="en-US" altLang="zh-TW" sz="2400" dirty="0" smtClean="0">
              <a:solidFill>
                <a:schemeClr val="accent4">
                  <a:lumMod val="60000"/>
                  <a:lumOff val="40000"/>
                </a:schemeClr>
              </a:solidFill>
              <a:latin typeface="Bahnschrift SemiLight Condensed" panose="020B0502040204020203" pitchFamily="34" charset="0"/>
            </a:endParaRPr>
          </a:p>
          <a:p>
            <a:r>
              <a:rPr lang="zh-TW" alt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Bahnschrift SemiLight Condensed" panose="020B0502040204020203" pitchFamily="34" charset="0"/>
              </a:rPr>
              <a:t>愛吃：布丁</a:t>
            </a:r>
            <a:endParaRPr lang="en-US" altLang="zh-TW" sz="2400" dirty="0" smtClean="0">
              <a:solidFill>
                <a:schemeClr val="accent1">
                  <a:lumMod val="20000"/>
                  <a:lumOff val="80000"/>
                </a:schemeClr>
              </a:solidFill>
              <a:latin typeface="Bahnschrift SemiLight Condensed" panose="020B0502040204020203" pitchFamily="34" charset="0"/>
            </a:endParaRPr>
          </a:p>
          <a:p>
            <a:endParaRPr lang="zh-TW" alt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Bahnschrift SemiLight Condensed" panose="020B0502040204020203" pitchFamily="34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393" y="2116183"/>
            <a:ext cx="2531561" cy="331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1564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53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文鼎中楷</vt:lpstr>
      <vt:lpstr>新細明體</vt:lpstr>
      <vt:lpstr>Arial</vt:lpstr>
      <vt:lpstr>Bahnschrift SemiLight Condensed</vt:lpstr>
      <vt:lpstr>Calibri</vt:lpstr>
      <vt:lpstr>Calibri Light</vt:lpstr>
      <vt:lpstr>Century Gothic</vt:lpstr>
      <vt:lpstr>Wingdings 2</vt:lpstr>
      <vt:lpstr>HDOfficeLightV0</vt:lpstr>
      <vt:lpstr>飛機雲</vt:lpstr>
      <vt:lpstr>自我 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 介紹</dc:title>
  <dc:creator>Windows 使用者</dc:creator>
  <cp:lastModifiedBy>Windows 使用者</cp:lastModifiedBy>
  <cp:revision>6</cp:revision>
  <dcterms:created xsi:type="dcterms:W3CDTF">2019-09-09T03:27:06Z</dcterms:created>
  <dcterms:modified xsi:type="dcterms:W3CDTF">2019-09-16T03:44:35Z</dcterms:modified>
</cp:coreProperties>
</file>