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3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E57210E5-0131-48C9-AC34-59DF6993EC2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EC57B09D-C0BA-49C1-B0C9-46E83DE83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6439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10E5-0131-48C9-AC34-59DF6993EC2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B09D-C0BA-49C1-B0C9-46E83DE83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7801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E57210E5-0131-48C9-AC34-59DF6993EC2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C57B09D-C0BA-49C1-B0C9-46E83DE83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492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E57210E5-0131-48C9-AC34-59DF6993EC2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C57B09D-C0BA-49C1-B0C9-46E83DE830A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0535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E57210E5-0131-48C9-AC34-59DF6993EC2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C57B09D-C0BA-49C1-B0C9-46E83DE83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82105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10E5-0131-48C9-AC34-59DF6993EC2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B09D-C0BA-49C1-B0C9-46E83DE83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19064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10E5-0131-48C9-AC34-59DF6993EC2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B09D-C0BA-49C1-B0C9-46E83DE83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0562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10E5-0131-48C9-AC34-59DF6993EC2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B09D-C0BA-49C1-B0C9-46E83DE83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05299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E57210E5-0131-48C9-AC34-59DF6993EC2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C57B09D-C0BA-49C1-B0C9-46E83DE83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0454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10E5-0131-48C9-AC34-59DF6993EC2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B09D-C0BA-49C1-B0C9-46E83DE83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3211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E57210E5-0131-48C9-AC34-59DF6993EC2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EC57B09D-C0BA-49C1-B0C9-46E83DE83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6995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10E5-0131-48C9-AC34-59DF6993EC2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B09D-C0BA-49C1-B0C9-46E83DE83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4415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10E5-0131-48C9-AC34-59DF6993EC2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B09D-C0BA-49C1-B0C9-46E83DE83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4834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10E5-0131-48C9-AC34-59DF6993EC2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B09D-C0BA-49C1-B0C9-46E83DE83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2164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10E5-0131-48C9-AC34-59DF6993EC2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B09D-C0BA-49C1-B0C9-46E83DE83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3294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10E5-0131-48C9-AC34-59DF6993EC2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B09D-C0BA-49C1-B0C9-46E83DE83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9717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10E5-0131-48C9-AC34-59DF6993EC2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B09D-C0BA-49C1-B0C9-46E83DE83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3877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210E5-0131-48C9-AC34-59DF6993EC2E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7B09D-C0BA-49C1-B0C9-46E83DE83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3371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586599" y="1667435"/>
            <a:ext cx="5512142" cy="1036536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自我介</a:t>
            </a:r>
            <a:r>
              <a:rPr lang="zh-TW" altLang="en-US" dirty="0">
                <a:solidFill>
                  <a:schemeClr val="accent6">
                    <a:lumMod val="40000"/>
                    <a:lumOff val="60000"/>
                  </a:schemeClr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紹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706470" y="2864222"/>
            <a:ext cx="7158446" cy="584905"/>
          </a:xfrm>
        </p:spPr>
        <p:txBody>
          <a:bodyPr>
            <a:normAutofit fontScale="25000" lnSpcReduction="20000"/>
          </a:bodyPr>
          <a:lstStyle/>
          <a:p>
            <a:r>
              <a:rPr lang="zh-TW" altLang="en-US" sz="8000" dirty="0" smtClean="0">
                <a:solidFill>
                  <a:srgbClr val="FF66FF"/>
                </a:solidFill>
              </a:rPr>
              <a:t>姓名：阿妍</a:t>
            </a:r>
            <a:endParaRPr lang="en-US" altLang="zh-TW" sz="8000" dirty="0" smtClean="0">
              <a:solidFill>
                <a:srgbClr val="FF66FF"/>
              </a:solidFill>
            </a:endParaRPr>
          </a:p>
          <a:p>
            <a:r>
              <a:rPr lang="zh-TW" altLang="en-US" sz="8000" dirty="0" smtClean="0">
                <a:solidFill>
                  <a:srgbClr val="FF66FF"/>
                </a:solidFill>
              </a:rPr>
              <a:t>興趣：畫畫</a:t>
            </a:r>
            <a:endParaRPr lang="en-US" altLang="zh-TW" sz="8000" dirty="0" smtClean="0">
              <a:solidFill>
                <a:srgbClr val="FF66FF"/>
              </a:solidFill>
            </a:endParaRPr>
          </a:p>
          <a:p>
            <a:r>
              <a:rPr lang="zh-TW" altLang="en-US" sz="8000" dirty="0" smtClean="0">
                <a:solidFill>
                  <a:srgbClr val="FF66FF"/>
                </a:solidFill>
              </a:rPr>
              <a:t>最愛吃：拉麵</a:t>
            </a:r>
            <a:endParaRPr lang="en-US" altLang="zh-TW" sz="8000" dirty="0" smtClean="0">
              <a:solidFill>
                <a:srgbClr val="FF66FF"/>
              </a:solidFill>
            </a:endParaRPr>
          </a:p>
          <a:p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835" y="2406657"/>
            <a:ext cx="3078529" cy="4110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556606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49</TotalTime>
  <Words>12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文鼎中特標準宋體</vt:lpstr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2019-09-09T03:26:53Z</dcterms:created>
  <dcterms:modified xsi:type="dcterms:W3CDTF">2019-09-16T03:44:33Z</dcterms:modified>
</cp:coreProperties>
</file>