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FCCD3-F43A-44B5-89AF-6BDE7770B0B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241AD-4EE6-45BF-8122-3A10FDCC006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8444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FCCD3-F43A-44B5-89AF-6BDE7770B0B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241AD-4EE6-45BF-8122-3A10FDCC006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9937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FCCD3-F43A-44B5-89AF-6BDE7770B0B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241AD-4EE6-45BF-8122-3A10FDCC006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839319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FCCD3-F43A-44B5-89AF-6BDE7770B0B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241AD-4EE6-45BF-8122-3A10FDCC006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233814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FCCD3-F43A-44B5-89AF-6BDE7770B0B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241AD-4EE6-45BF-8122-3A10FDCC006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66824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FCCD3-F43A-44B5-89AF-6BDE7770B0B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241AD-4EE6-45BF-8122-3A10FDCC006E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455355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FCCD3-F43A-44B5-89AF-6BDE7770B0B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241AD-4EE6-45BF-8122-3A10FDCC006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444309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FCCD3-F43A-44B5-89AF-6BDE7770B0B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241AD-4EE6-45BF-8122-3A10FDCC006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76868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FCCD3-F43A-44B5-89AF-6BDE7770B0B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241AD-4EE6-45BF-8122-3A10FDCC006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659538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FCCD3-F43A-44B5-89AF-6BDE7770B0B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241AD-4EE6-45BF-8122-3A10FDCC006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16675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FCCD3-F43A-44B5-89AF-6BDE7770B0B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241AD-4EE6-45BF-8122-3A10FDCC006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9779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FCCD3-F43A-44B5-89AF-6BDE7770B0B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241AD-4EE6-45BF-8122-3A10FDCC006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35447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FCCD3-F43A-44B5-89AF-6BDE7770B0B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241AD-4EE6-45BF-8122-3A10FDCC006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11943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FCCD3-F43A-44B5-89AF-6BDE7770B0B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241AD-4EE6-45BF-8122-3A10FDCC006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12702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FCCD3-F43A-44B5-89AF-6BDE7770B0B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241AD-4EE6-45BF-8122-3A10FDCC006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37713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FCCD3-F43A-44B5-89AF-6BDE7770B0B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241AD-4EE6-45BF-8122-3A10FDCC006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9786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FCCD3-F43A-44B5-89AF-6BDE7770B0B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241AD-4EE6-45BF-8122-3A10FDCC006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990908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62FCCD3-F43A-44B5-89AF-6BDE7770B0B0}" type="datetimeFigureOut">
              <a:rPr lang="zh-TW" altLang="en-US" smtClean="0"/>
              <a:t>2019/9/16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AB241AD-4EE6-45BF-8122-3A10FDCC006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6484983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3" r:id="rId3"/>
    <p:sldLayoutId id="2147483694" r:id="rId4"/>
    <p:sldLayoutId id="2147483695" r:id="rId5"/>
    <p:sldLayoutId id="2147483696" r:id="rId6"/>
    <p:sldLayoutId id="2147483697" r:id="rId7"/>
    <p:sldLayoutId id="2147483698" r:id="rId8"/>
    <p:sldLayoutId id="2147483699" r:id="rId9"/>
    <p:sldLayoutId id="2147483700" r:id="rId10"/>
    <p:sldLayoutId id="2147483701" r:id="rId11"/>
    <p:sldLayoutId id="2147483702" r:id="rId12"/>
    <p:sldLayoutId id="2147483703" r:id="rId13"/>
    <p:sldLayoutId id="2147483704" r:id="rId14"/>
    <p:sldLayoutId id="2147483705" r:id="rId15"/>
    <p:sldLayoutId id="2147483706" r:id="rId16"/>
    <p:sldLayoutId id="214748370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ighlight LET" pitchFamily="2" charset="0"/>
              </a:rPr>
              <a:t>自我介紹</a:t>
            </a:r>
            <a:endParaRPr lang="zh-TW" altLang="en-US" dirty="0">
              <a:solidFill>
                <a:schemeClr val="tx1">
                  <a:lumMod val="9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ighlight LET" pitchFamily="2" charset="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姓名：家妤</a:t>
            </a:r>
            <a:endParaRPr lang="en-US" altLang="zh-TW" dirty="0" smtClean="0"/>
          </a:p>
          <a:p>
            <a:r>
              <a:rPr lang="zh-TW" altLang="en-US" dirty="0" smtClean="0"/>
              <a:t>興趣：摺紙、畫畫</a:t>
            </a:r>
            <a:endParaRPr lang="en-US" altLang="zh-TW" dirty="0" smtClean="0"/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0800" y="961489"/>
            <a:ext cx="2633700" cy="4322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899244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55</TotalTime>
  <Words>10</Words>
  <Application>Microsoft Office PowerPoint</Application>
  <PresentationFormat>如螢幕大小 (4:3)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微軟正黑體</vt:lpstr>
      <vt:lpstr>Century Gothic</vt:lpstr>
      <vt:lpstr>Highlight LET</vt:lpstr>
      <vt:lpstr>Wingdings 3</vt:lpstr>
      <vt:lpstr>切割線</vt:lpstr>
      <vt:lpstr>自我介紹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自我介紹</dc:title>
  <dc:creator>Windows 使用者</dc:creator>
  <cp:lastModifiedBy>Windows 使用者</cp:lastModifiedBy>
  <cp:revision>7</cp:revision>
  <dcterms:created xsi:type="dcterms:W3CDTF">2019-09-09T03:27:20Z</dcterms:created>
  <dcterms:modified xsi:type="dcterms:W3CDTF">2019-09-16T03:49:53Z</dcterms:modified>
</cp:coreProperties>
</file>