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D0B859A2-F5E2-4CB8-942E-F6B020B76C8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E2D71C9C-A74C-43ED-862B-7310912AA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8068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859A2-F5E2-4CB8-942E-F6B020B76C8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71C9C-A74C-43ED-862B-7310912AA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8600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0B859A2-F5E2-4CB8-942E-F6B020B76C8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2D71C9C-A74C-43ED-862B-7310912AA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0907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0B859A2-F5E2-4CB8-942E-F6B020B76C8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2D71C9C-A74C-43ED-862B-7310912AAB5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2358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0B859A2-F5E2-4CB8-942E-F6B020B76C8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2D71C9C-A74C-43ED-862B-7310912AA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5097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859A2-F5E2-4CB8-942E-F6B020B76C8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71C9C-A74C-43ED-862B-7310912AA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45621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859A2-F5E2-4CB8-942E-F6B020B76C8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71C9C-A74C-43ED-862B-7310912AA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65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859A2-F5E2-4CB8-942E-F6B020B76C8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71C9C-A74C-43ED-862B-7310912AA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32717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0B859A2-F5E2-4CB8-942E-F6B020B76C8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2D71C9C-A74C-43ED-862B-7310912AA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7817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859A2-F5E2-4CB8-942E-F6B020B76C8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71C9C-A74C-43ED-862B-7310912AA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6209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0B859A2-F5E2-4CB8-942E-F6B020B76C8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E2D71C9C-A74C-43ED-862B-7310912AA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3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859A2-F5E2-4CB8-942E-F6B020B76C8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71C9C-A74C-43ED-862B-7310912AA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4696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859A2-F5E2-4CB8-942E-F6B020B76C8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71C9C-A74C-43ED-862B-7310912AA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4786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859A2-F5E2-4CB8-942E-F6B020B76C8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71C9C-A74C-43ED-862B-7310912AA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6543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859A2-F5E2-4CB8-942E-F6B020B76C8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71C9C-A74C-43ED-862B-7310912AA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6445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859A2-F5E2-4CB8-942E-F6B020B76C8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71C9C-A74C-43ED-862B-7310912AA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5776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859A2-F5E2-4CB8-942E-F6B020B76C8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71C9C-A74C-43ED-862B-7310912AA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89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859A2-F5E2-4CB8-942E-F6B020B76C8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71C9C-A74C-43ED-862B-7310912AAB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5382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18012" y="131359"/>
            <a:ext cx="7315200" cy="1825096"/>
          </a:xfrm>
        </p:spPr>
        <p:txBody>
          <a:bodyPr>
            <a:normAutofit/>
          </a:bodyPr>
          <a:lstStyle/>
          <a:p>
            <a:r>
              <a:rPr lang="zh-TW" altLang="en-US" sz="8000" dirty="0" smtClean="0">
                <a:solidFill>
                  <a:srgbClr val="FFFF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亮</a:t>
            </a:r>
            <a:r>
              <a:rPr lang="zh-TW" altLang="en-US" sz="8000" dirty="0">
                <a:solidFill>
                  <a:srgbClr val="FFFF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亮</a:t>
            </a:r>
            <a:r>
              <a:rPr lang="zh-TW" altLang="en-US" sz="8000" dirty="0" smtClean="0">
                <a:solidFill>
                  <a:srgbClr val="C00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的</a:t>
            </a:r>
            <a:r>
              <a:rPr lang="zh-TW" altLang="en-US" sz="8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個</a:t>
            </a:r>
            <a:r>
              <a:rPr lang="zh-TW" altLang="en-US" sz="8000" dirty="0" smtClean="0">
                <a:solidFill>
                  <a:srgbClr val="FFFF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人</a:t>
            </a:r>
            <a:r>
              <a:rPr lang="zh-TW" altLang="en-US" sz="8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簡</a:t>
            </a:r>
            <a:r>
              <a:rPr lang="zh-TW" altLang="en-US" sz="8000" dirty="0" smtClean="0">
                <a:solidFill>
                  <a:srgbClr val="00B0F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介</a:t>
            </a:r>
            <a:endParaRPr lang="zh-TW" altLang="en-US" sz="8000" dirty="0">
              <a:solidFill>
                <a:srgbClr val="00B0F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18251" y="2050868"/>
            <a:ext cx="3814471" cy="2434991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dirty="0" smtClean="0">
                <a:solidFill>
                  <a:srgbClr val="00B0F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姓名：小亮</a:t>
            </a:r>
            <a:endParaRPr lang="en-US" altLang="zh-TW" sz="3200" dirty="0" smtClean="0">
              <a:solidFill>
                <a:srgbClr val="00B0F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  <a:p>
            <a:pPr algn="ctr"/>
            <a:r>
              <a:rPr lang="zh-TW" altLang="en-US" sz="3200" dirty="0" smtClean="0">
                <a:solidFill>
                  <a:srgbClr val="00B0F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星座：射手座</a:t>
            </a:r>
            <a:endParaRPr lang="en-US" altLang="zh-TW" sz="3200" dirty="0" smtClean="0">
              <a:solidFill>
                <a:srgbClr val="00B0F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  <a:p>
            <a:pPr algn="ctr"/>
            <a:r>
              <a:rPr lang="zh-TW" altLang="en-US" sz="3200" dirty="0" smtClean="0">
                <a:solidFill>
                  <a:srgbClr val="00B0F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興趣：游泳</a:t>
            </a:r>
            <a:r>
              <a:rPr lang="zh-TW" altLang="en-US" sz="3200" dirty="0" smtClean="0">
                <a:solidFill>
                  <a:srgbClr val="00B0F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，</a:t>
            </a:r>
            <a:r>
              <a:rPr lang="zh-TW" altLang="en-US" sz="3200" dirty="0">
                <a:solidFill>
                  <a:srgbClr val="00B0F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旅行</a:t>
            </a:r>
            <a:endParaRPr lang="en-US" altLang="zh-TW" sz="3200" dirty="0" smtClean="0">
              <a:solidFill>
                <a:srgbClr val="00B0F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  <a:p>
            <a:pPr algn="ctr"/>
            <a:r>
              <a:rPr lang="zh-TW" altLang="en-US" sz="3200" dirty="0" smtClean="0">
                <a:solidFill>
                  <a:srgbClr val="00B0F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愛吃：零</a:t>
            </a:r>
            <a:r>
              <a:rPr lang="zh-TW" altLang="en-US" sz="3200" dirty="0">
                <a:solidFill>
                  <a:srgbClr val="00B0F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食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0116" y="1956455"/>
            <a:ext cx="3043884" cy="239790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210" y="4354359"/>
            <a:ext cx="3364419" cy="2634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887417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53</TotalTime>
  <Words>21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文鼎空疊圓</vt:lpstr>
      <vt:lpstr>新細明體</vt:lpstr>
      <vt:lpstr>Arial</vt:lpstr>
      <vt:lpstr>Century Gothic</vt:lpstr>
      <vt:lpstr>飛機雲</vt:lpstr>
      <vt:lpstr>亮亮的個人簡介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亮亮的個人簡介</dc:title>
  <dc:creator>Windows 使用者</dc:creator>
  <cp:lastModifiedBy>Windows 使用者</cp:lastModifiedBy>
  <cp:revision>7</cp:revision>
  <dcterms:created xsi:type="dcterms:W3CDTF">2019-09-09T03:26:56Z</dcterms:created>
  <dcterms:modified xsi:type="dcterms:W3CDTF">2019-09-16T03:46:55Z</dcterms:modified>
</cp:coreProperties>
</file>