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12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4C5D73E3-58AC-4032-98F8-051100FE61C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8021B848-BA88-4668-959B-AE84801CFC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0296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73E3-58AC-4032-98F8-051100FE61C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848-BA88-4668-959B-AE84801CFC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325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73E3-58AC-4032-98F8-051100FE61C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848-BA88-4668-959B-AE84801CFC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2500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73E3-58AC-4032-98F8-051100FE61C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848-BA88-4668-959B-AE84801CFC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7240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73E3-58AC-4032-98F8-051100FE61C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848-BA88-4668-959B-AE84801CFC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02942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73E3-58AC-4032-98F8-051100FE61C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848-BA88-4668-959B-AE84801CFC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9278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73E3-58AC-4032-98F8-051100FE61C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848-BA88-4668-959B-AE84801CFC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66691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73E3-58AC-4032-98F8-051100FE61C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848-BA88-4668-959B-AE84801CFC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22297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73E3-58AC-4032-98F8-051100FE61C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848-BA88-4668-959B-AE84801CFC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3456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73E3-58AC-4032-98F8-051100FE61C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848-BA88-4668-959B-AE84801CFC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47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73E3-58AC-4032-98F8-051100FE61C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848-BA88-4668-959B-AE84801CFC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4360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73E3-58AC-4032-98F8-051100FE61C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848-BA88-4668-959B-AE84801CFC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2365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73E3-58AC-4032-98F8-051100FE61C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848-BA88-4668-959B-AE84801CFC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075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73E3-58AC-4032-98F8-051100FE61C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848-BA88-4668-959B-AE84801CFC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7197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73E3-58AC-4032-98F8-051100FE61C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848-BA88-4668-959B-AE84801CFC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4052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73E3-58AC-4032-98F8-051100FE61C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848-BA88-4668-959B-AE84801CFC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6323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73E3-58AC-4032-98F8-051100FE61C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848-BA88-4668-959B-AE84801CFC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1107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C5D73E3-58AC-4032-98F8-051100FE61C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021B848-BA88-4668-959B-AE84801CFC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6667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3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  <p:sldLayoutId id="2147484014" r:id="rId12"/>
    <p:sldLayoutId id="2147484015" r:id="rId13"/>
    <p:sldLayoutId id="2147484016" r:id="rId14"/>
    <p:sldLayoutId id="2147484017" r:id="rId15"/>
    <p:sldLayoutId id="2147484018" r:id="rId16"/>
    <p:sldLayoutId id="21474840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27972" y="198966"/>
            <a:ext cx="6260327" cy="2747433"/>
          </a:xfrm>
        </p:spPr>
        <p:txBody>
          <a:bodyPr/>
          <a:lstStyle/>
          <a:p>
            <a:r>
              <a:rPr lang="zh-TW" altLang="en-US" dirty="0" smtClean="0"/>
              <a:t>我的小</a:t>
            </a:r>
            <a:r>
              <a:rPr lang="zh-TW" altLang="en-US" dirty="0"/>
              <a:t>檔案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743972" y="3886201"/>
            <a:ext cx="5739627" cy="1905000"/>
          </a:xfrm>
        </p:spPr>
        <p:txBody>
          <a:bodyPr/>
          <a:lstStyle/>
          <a:p>
            <a:r>
              <a:rPr lang="zh-TW" altLang="en-US" dirty="0" smtClean="0"/>
              <a:t>姓名：采婕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687" y="1242418"/>
            <a:ext cx="2832713" cy="5071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172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24</TotalTime>
  <Words>8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2019-09-16T03:25:26Z</dcterms:created>
  <dcterms:modified xsi:type="dcterms:W3CDTF">2019-09-16T03:49:29Z</dcterms:modified>
</cp:coreProperties>
</file>