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52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48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030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168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222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238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855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10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75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79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9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76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685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4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15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D9FF84-270F-45BF-BC29-2A4074A485F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6177294-B481-4CCD-B535-2387B63EF1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172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54062" y="0"/>
            <a:ext cx="5714228" cy="242146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solidFill>
                  <a:srgbClr val="CC00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我的小檔案</a:t>
            </a:r>
            <a:endParaRPr lang="zh-TW" altLang="en-US" sz="6600" dirty="0">
              <a:solidFill>
                <a:srgbClr val="CC00CC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028892" y="2535561"/>
            <a:ext cx="6858000" cy="1655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姓名 ：菲菲</a:t>
            </a:r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                                         </a:t>
            </a:r>
            <a:endParaRPr lang="en-US" altLang="zh-TW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    星座：天秤座</a:t>
            </a:r>
            <a:endParaRPr lang="en-US" altLang="zh-TW" sz="36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興趣：游泳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301" y="2185938"/>
            <a:ext cx="3468925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44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51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文鼎中特廣告體</vt:lpstr>
      <vt:lpstr>文鼎俏黑體P</vt:lpstr>
      <vt:lpstr>文鼎超顏楷</vt:lpstr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2019-09-09T03:26:48Z</dcterms:created>
  <dcterms:modified xsi:type="dcterms:W3CDTF">2019-09-16T03:48:39Z</dcterms:modified>
</cp:coreProperties>
</file>