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96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17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06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0643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683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27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492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0083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66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267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8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37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774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537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203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4822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0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73DC-4058-4296-8171-6C6EC60AAF2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11B1A-8B81-4DB6-9BF1-637F3D95B9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28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26525" y="-103773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我的小檔案</a:t>
            </a:r>
            <a:endParaRPr lang="zh-TW" altLang="en-US" sz="6600" dirty="0">
              <a:solidFill>
                <a:schemeClr val="accent2">
                  <a:lumMod val="60000"/>
                  <a:lumOff val="40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32813" y="1950217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accent4">
                    <a:lumMod val="75000"/>
                  </a:schemeClr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姓名：雅雅</a:t>
            </a:r>
            <a:endParaRPr lang="en-US" altLang="zh-TW" sz="3200" dirty="0" smtClean="0">
              <a:solidFill>
                <a:schemeClr val="accent4">
                  <a:lumMod val="75000"/>
                </a:schemeClr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  <a:p>
            <a:r>
              <a:rPr lang="zh-TW" altLang="en-US" sz="3200" dirty="0" smtClean="0">
                <a:solidFill>
                  <a:schemeClr val="accent4">
                    <a:lumMod val="75000"/>
                  </a:schemeClr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愛吃：布丁</a:t>
            </a:r>
            <a:endParaRPr lang="en-US" altLang="zh-TW" sz="3200" dirty="0" smtClean="0">
              <a:solidFill>
                <a:schemeClr val="accent4">
                  <a:lumMod val="75000"/>
                </a:schemeClr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  <a:p>
            <a:r>
              <a:rPr lang="zh-TW" altLang="en-US" sz="3200" dirty="0" smtClean="0">
                <a:solidFill>
                  <a:schemeClr val="accent4">
                    <a:lumMod val="75000"/>
                  </a:schemeClr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星座：處女座</a:t>
            </a:r>
            <a:endParaRPr lang="en-US" altLang="zh-TW" sz="3200" dirty="0" smtClean="0">
              <a:solidFill>
                <a:schemeClr val="accent4">
                  <a:lumMod val="75000"/>
                </a:schemeClr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20" y="2293117"/>
            <a:ext cx="5162937" cy="404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37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48</TotalTime>
  <Words>15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文鼎海報體</vt:lpstr>
      <vt:lpstr>文鼎新藝體</vt:lpstr>
      <vt:lpstr>新細明體</vt:lpstr>
      <vt:lpstr>Arial</vt:lpstr>
      <vt:lpstr>Century Gothic</vt:lpstr>
      <vt:lpstr>飛機雲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2019-09-09T03:27:28Z</dcterms:created>
  <dcterms:modified xsi:type="dcterms:W3CDTF">2019-09-16T03:44:34Z</dcterms:modified>
</cp:coreProperties>
</file>