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4334933" y="1169931"/>
            <a:ext cx="4814835" cy="4993802"/>
            <a:chOff x="4334933" y="1169931"/>
            <a:chExt cx="4814835" cy="4993802"/>
          </a:xfrm>
        </p:grpSpPr>
        <p:cxnSp>
          <p:nvCxnSpPr>
            <p:cNvPr id="17" name="Straight Connector 16"/>
            <p:cNvCxnSpPr/>
            <p:nvPr/>
          </p:nvCxnSpPr>
          <p:spPr>
            <a:xfrm flipH="1">
              <a:off x="6009259" y="1169931"/>
              <a:ext cx="3134741" cy="3134741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flipH="1">
              <a:off x="4334933" y="1348898"/>
              <a:ext cx="4814835" cy="4814835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5225595" y="1469269"/>
              <a:ext cx="3912054" cy="3912054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flipH="1">
              <a:off x="5304588" y="1307856"/>
              <a:ext cx="3839412" cy="3839412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flipH="1">
              <a:off x="5707078" y="1770196"/>
              <a:ext cx="3430571" cy="3430570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533400"/>
            <a:ext cx="6154713" cy="3124201"/>
          </a:xfrm>
        </p:spPr>
        <p:txBody>
          <a:bodyPr anchor="b">
            <a:normAutofit/>
          </a:bodyPr>
          <a:lstStyle>
            <a:lvl1pPr algn="l">
              <a:defRPr sz="4400">
                <a:effectLst/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3843868"/>
            <a:ext cx="4954250" cy="1913466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6D2A84-59EF-4E4E-B320-9F2240731343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0B2E11-317D-4CE0-A37C-2D7C53A3799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617135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6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533400" y="533400"/>
            <a:ext cx="8077200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762002" y="3843867"/>
            <a:ext cx="7281332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6D2A84-59EF-4E4E-B320-9F2240731343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0B2E11-317D-4CE0-A37C-2D7C53A3799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541307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8077200" cy="2895600"/>
          </a:xfrm>
        </p:spPr>
        <p:txBody>
          <a:bodyPr anchor="ctr">
            <a:normAutofit/>
          </a:bodyPr>
          <a:lstStyle>
            <a:lvl1pPr algn="l">
              <a:defRPr sz="2800" b="0" cap="all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114800"/>
            <a:ext cx="6383552" cy="1905000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6D2A84-59EF-4E4E-B320-9F2240731343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0B2E11-317D-4CE0-A37C-2D7C53A3799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702099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283" y="533400"/>
            <a:ext cx="6859787" cy="2895600"/>
          </a:xfrm>
        </p:spPr>
        <p:txBody>
          <a:bodyPr anchor="ctr">
            <a:normAutofit/>
          </a:bodyPr>
          <a:lstStyle>
            <a:lvl1pPr algn="l">
              <a:defRPr sz="2800" b="0" cap="all">
                <a:solidFill>
                  <a:schemeClr val="tx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66800" y="3429000"/>
            <a:ext cx="6402467" cy="4826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301070"/>
            <a:ext cx="6382361" cy="171873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6D2A84-59EF-4E4E-B320-9F2240731343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0B2E11-317D-4CE0-A37C-2D7C53A3799D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4" name="TextBox 13"/>
          <p:cNvSpPr txBox="1"/>
          <p:nvPr/>
        </p:nvSpPr>
        <p:spPr>
          <a:xfrm>
            <a:off x="228600" y="71062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96200" y="276860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04945984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429000"/>
            <a:ext cx="6382361" cy="1697400"/>
          </a:xfrm>
        </p:spPr>
        <p:txBody>
          <a:bodyPr anchor="b">
            <a:normAutofit/>
          </a:bodyPr>
          <a:lstStyle>
            <a:lvl1pPr algn="l">
              <a:defRPr sz="2800" b="0" cap="all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5132980"/>
            <a:ext cx="6383552" cy="886819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6D2A84-59EF-4E4E-B320-9F2240731343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0B2E11-317D-4CE0-A37C-2D7C53A3799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8295052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284" y="533400"/>
            <a:ext cx="6859786" cy="2895600"/>
          </a:xfrm>
        </p:spPr>
        <p:txBody>
          <a:bodyPr anchor="ctr">
            <a:normAutofit/>
          </a:bodyPr>
          <a:lstStyle>
            <a:lvl1pPr algn="l">
              <a:defRPr sz="2800" b="0" cap="all">
                <a:solidFill>
                  <a:schemeClr val="tx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33400" y="3886200"/>
            <a:ext cx="638236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953000"/>
            <a:ext cx="63823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6D2A84-59EF-4E4E-B320-9F2240731343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0B2E11-317D-4CE0-A37C-2D7C53A3799D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4" name="TextBox 13"/>
          <p:cNvSpPr txBox="1"/>
          <p:nvPr/>
        </p:nvSpPr>
        <p:spPr>
          <a:xfrm>
            <a:off x="228600" y="71062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96200" y="276860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20075854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7525658" cy="28956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2800" b="0" dirty="0"/>
            </a:lvl1pPr>
          </a:lstStyle>
          <a:p>
            <a:pPr marL="0" lvl="0"/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33400" y="3928534"/>
            <a:ext cx="6382361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766735"/>
            <a:ext cx="6382360" cy="1253065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6D2A84-59EF-4E4E-B320-9F2240731343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0B2E11-317D-4CE0-A37C-2D7C53A3799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7606476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 algn="l">
              <a:defRPr sz="28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1"/>
            <a:ext cx="6554867" cy="3767670"/>
          </a:xfrm>
        </p:spPr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6D2A84-59EF-4E4E-B320-9F2240731343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0B2E11-317D-4CE0-A37C-2D7C53A3799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860029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66406" y="533400"/>
            <a:ext cx="2044194" cy="4419600"/>
          </a:xfrm>
        </p:spPr>
        <p:txBody>
          <a:bodyPr vert="eaVert">
            <a:normAutofit/>
          </a:bodyPr>
          <a:lstStyle>
            <a:lvl1pPr>
              <a:defRPr sz="28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0"/>
            <a:ext cx="5850012" cy="5486400"/>
          </a:xfrm>
        </p:spPr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6D2A84-59EF-4E4E-B320-9F2240731343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0B2E11-317D-4CE0-A37C-2D7C53A3799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804311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533400"/>
            <a:ext cx="6554867" cy="3767670"/>
          </a:xfrm>
        </p:spPr>
        <p:txBody>
          <a:bodyPr anchor="ctr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6D2A84-59EF-4E4E-B320-9F2240731343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0B2E11-317D-4CE0-A37C-2D7C53A3799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778704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981199"/>
            <a:ext cx="6402468" cy="2319867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487333"/>
            <a:ext cx="6402467" cy="15324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6D2A84-59EF-4E4E-B320-9F2240731343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0B2E11-317D-4CE0-A37C-2D7C53A3799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121038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3"/>
          </p:nvPr>
        </p:nvSpPr>
        <p:spPr>
          <a:xfrm>
            <a:off x="533400" y="533400"/>
            <a:ext cx="3949967" cy="3767667"/>
          </a:xfrm>
        </p:spPr>
        <p:txBody>
          <a:bodyPr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12" name="Content Placeholder 5"/>
          <p:cNvSpPr>
            <a:spLocks noGrp="1"/>
          </p:cNvSpPr>
          <p:nvPr>
            <p:ph sz="quarter" idx="4"/>
          </p:nvPr>
        </p:nvSpPr>
        <p:spPr>
          <a:xfrm>
            <a:off x="4662362" y="533400"/>
            <a:ext cx="3948238" cy="3759200"/>
          </a:xfrm>
        </p:spPr>
        <p:txBody>
          <a:bodyPr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6D2A84-59EF-4E4E-B320-9F2240731343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0B2E11-317D-4CE0-A37C-2D7C53A3799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298495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1" y="533400"/>
            <a:ext cx="3716866" cy="609600"/>
          </a:xfrm>
        </p:spPr>
        <p:txBody>
          <a:bodyPr anchor="b">
            <a:noAutofit/>
          </a:bodyPr>
          <a:lstStyle>
            <a:lvl1pPr marL="0" indent="0">
              <a:buNone/>
              <a:defRPr sz="2400" b="0" cap="all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399" y="1143000"/>
            <a:ext cx="3945467" cy="3158067"/>
          </a:xfrm>
        </p:spPr>
        <p:txBody>
          <a:bodyPr anchor="t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55016" y="566738"/>
            <a:ext cx="376405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 cap="all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2362" y="1143000"/>
            <a:ext cx="3956705" cy="3149600"/>
          </a:xfrm>
        </p:spPr>
        <p:txBody>
          <a:bodyPr anchor="t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6D2A84-59EF-4E4E-B320-9F2240731343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0B2E11-317D-4CE0-A37C-2D7C53A3799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169104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6D2A84-59EF-4E4E-B320-9F2240731343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0B2E11-317D-4CE0-A37C-2D7C53A3799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279215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6D2A84-59EF-4E4E-B320-9F2240731343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0B2E11-317D-4CE0-A37C-2D7C53A3799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672609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8667" y="533400"/>
            <a:ext cx="3200400" cy="1524000"/>
          </a:xfrm>
        </p:spPr>
        <p:txBody>
          <a:bodyPr anchor="b">
            <a:normAutofit/>
          </a:bodyPr>
          <a:lstStyle>
            <a:lvl1pPr algn="l">
              <a:defRPr sz="20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399" y="533400"/>
            <a:ext cx="4438755" cy="5486400"/>
          </a:xfrm>
        </p:spPr>
        <p:txBody>
          <a:bodyPr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18667" y="2209802"/>
            <a:ext cx="32004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6D2A84-59EF-4E4E-B320-9F2240731343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0B2E11-317D-4CE0-A37C-2D7C53A3799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150933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95800" y="1447800"/>
            <a:ext cx="3563258" cy="11430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762000" y="914400"/>
            <a:ext cx="3280974" cy="48006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496027" y="2743200"/>
            <a:ext cx="3564223" cy="2082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6D2A84-59EF-4E4E-B320-9F2240731343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33400" y="6172200"/>
            <a:ext cx="5811724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0B2E11-317D-4CE0-A37C-2D7C53A3799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908120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6670675" y="3894667"/>
            <a:ext cx="2470456" cy="2658533"/>
            <a:chOff x="6687077" y="3259666"/>
            <a:chExt cx="2981857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8756120" y="3259666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6687077" y="3486677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7772400" y="3581400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7923214" y="3433394"/>
              <a:ext cx="1739738" cy="173974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8398935" y="3985317"/>
              <a:ext cx="1264017" cy="1264016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533401"/>
            <a:ext cx="6554867" cy="37676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30245" y="6172203"/>
            <a:ext cx="1200463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816D2A84-59EF-4E4E-B320-9F2240731343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33400" y="6172200"/>
            <a:ext cx="5811724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774426" y="5578478"/>
            <a:ext cx="856907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28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990B2E11-317D-4CE0-A37C-2D7C53A3799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5946172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  <p:sldLayoutId id="2147483720" r:id="rId12"/>
    <p:sldLayoutId id="2147483721" r:id="rId13"/>
    <p:sldLayoutId id="2147483722" r:id="rId14"/>
    <p:sldLayoutId id="2147483723" r:id="rId15"/>
    <p:sldLayoutId id="2147483724" r:id="rId16"/>
    <p:sldLayoutId id="2147483725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2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712625" y="574766"/>
            <a:ext cx="2336861" cy="1515291"/>
          </a:xfrm>
        </p:spPr>
        <p:txBody>
          <a:bodyPr>
            <a:normAutofit fontScale="90000"/>
          </a:bodyPr>
          <a:lstStyle/>
          <a:p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zh-TW" altLang="en-US" dirty="0" smtClean="0">
                <a:solidFill>
                  <a:srgbClr val="FFFF00"/>
                </a:solidFill>
                <a:latin typeface="文鼎粗毛楷" panose="020B0609010101010101" pitchFamily="49" charset="-120"/>
                <a:ea typeface="文鼎粗毛楷" panose="020B0609010101010101" pitchFamily="49" charset="-120"/>
              </a:rPr>
              <a:t>自我介紹</a:t>
            </a:r>
            <a:endParaRPr lang="zh-TW" altLang="en-US" dirty="0">
              <a:solidFill>
                <a:srgbClr val="FFFF00"/>
              </a:solidFill>
              <a:latin typeface="文鼎粗毛楷" panose="020B0609010101010101" pitchFamily="49" charset="-120"/>
              <a:ea typeface="文鼎粗毛楷" panose="020B0609010101010101" pitchFamily="49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712625" y="2313819"/>
            <a:ext cx="4954250" cy="1302898"/>
          </a:xfrm>
        </p:spPr>
        <p:txBody>
          <a:bodyPr>
            <a:normAutofit fontScale="77500" lnSpcReduction="20000"/>
          </a:bodyPr>
          <a:lstStyle/>
          <a:p>
            <a:r>
              <a:rPr lang="zh-TW" altLang="en-US" dirty="0">
                <a:solidFill>
                  <a:schemeClr val="accent2">
                    <a:lumMod val="20000"/>
                    <a:lumOff val="80000"/>
                  </a:schemeClr>
                </a:solidFill>
              </a:rPr>
              <a:t>姓</a:t>
            </a:r>
            <a:r>
              <a:rPr lang="zh-TW" altLang="en-US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名：柏安</a:t>
            </a:r>
            <a:endParaRPr lang="en-US" altLang="zh-TW" dirty="0" smtClean="0">
              <a:solidFill>
                <a:schemeClr val="accent2">
                  <a:lumMod val="20000"/>
                  <a:lumOff val="80000"/>
                </a:schemeClr>
              </a:solidFill>
            </a:endParaRPr>
          </a:p>
          <a:p>
            <a:r>
              <a:rPr lang="zh-TW" altLang="en-US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愛吃</a:t>
            </a:r>
            <a:r>
              <a:rPr lang="en-US" altLang="zh-TW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:</a:t>
            </a:r>
            <a:r>
              <a:rPr lang="zh-TW" altLang="en-US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雞腿</a:t>
            </a:r>
            <a:r>
              <a:rPr lang="en-US" altLang="zh-TW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/>
            </a:r>
            <a:br>
              <a:rPr lang="en-US" altLang="zh-TW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</a:br>
            <a:r>
              <a:rPr lang="en-US" altLang="zh-TW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/>
            </a:r>
            <a:br>
              <a:rPr lang="en-US" altLang="zh-TW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</a:br>
            <a:r>
              <a:rPr lang="en-US" altLang="zh-TW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/>
            </a:r>
            <a:br>
              <a:rPr lang="en-US" altLang="zh-TW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</a:br>
            <a:endParaRPr lang="en-US" altLang="zh-TW" dirty="0" smtClean="0">
              <a:solidFill>
                <a:srgbClr val="00B050"/>
              </a:solidFill>
            </a:endParaRPr>
          </a:p>
          <a:p>
            <a:endParaRPr lang="en-US" altLang="zh-TW" dirty="0" smtClean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9750" y="3122022"/>
            <a:ext cx="4365114" cy="34747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19305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切割線">
  <a:themeElements>
    <a:clrScheme name="切割線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切割線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切割線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3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2700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62</TotalTime>
  <Words>8</Words>
  <Application>Microsoft Office PowerPoint</Application>
  <PresentationFormat>如螢幕大小 (4:3)</PresentationFormat>
  <Paragraphs>3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文鼎粗毛楷</vt:lpstr>
      <vt:lpstr>微軟正黑體</vt:lpstr>
      <vt:lpstr>Century Gothic</vt:lpstr>
      <vt:lpstr>Wingdings 3</vt:lpstr>
      <vt:lpstr>切割線</vt:lpstr>
      <vt:lpstr>    自我介紹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我2k</dc:title>
  <dc:creator>Windows 使用者</dc:creator>
  <cp:lastModifiedBy>Windows 使用者</cp:lastModifiedBy>
  <cp:revision>8</cp:revision>
  <dcterms:created xsi:type="dcterms:W3CDTF">2019-09-09T03:27:28Z</dcterms:created>
  <dcterms:modified xsi:type="dcterms:W3CDTF">2019-09-16T03:55:56Z</dcterms:modified>
</cp:coreProperties>
</file>