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76BC8-C608-4DA0-ADBE-595A895D028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05788-0145-4380-8666-7EB1CF8B3E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9113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76BC8-C608-4DA0-ADBE-595A895D028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05788-0145-4380-8666-7EB1CF8B3E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0010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76BC8-C608-4DA0-ADBE-595A895D028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05788-0145-4380-8666-7EB1CF8B3E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32861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76BC8-C608-4DA0-ADBE-595A895D028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05788-0145-4380-8666-7EB1CF8B3EE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83662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76BC8-C608-4DA0-ADBE-595A895D028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05788-0145-4380-8666-7EB1CF8B3E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9997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76BC8-C608-4DA0-ADBE-595A895D028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05788-0145-4380-8666-7EB1CF8B3EE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97593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76BC8-C608-4DA0-ADBE-595A895D028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05788-0145-4380-8666-7EB1CF8B3E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19023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76BC8-C608-4DA0-ADBE-595A895D028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05788-0145-4380-8666-7EB1CF8B3E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89166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76BC8-C608-4DA0-ADBE-595A895D028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05788-0145-4380-8666-7EB1CF8B3E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8890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76BC8-C608-4DA0-ADBE-595A895D028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05788-0145-4380-8666-7EB1CF8B3E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2942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76BC8-C608-4DA0-ADBE-595A895D028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05788-0145-4380-8666-7EB1CF8B3E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2373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76BC8-C608-4DA0-ADBE-595A895D028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05788-0145-4380-8666-7EB1CF8B3E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644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76BC8-C608-4DA0-ADBE-595A895D028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05788-0145-4380-8666-7EB1CF8B3E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0613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76BC8-C608-4DA0-ADBE-595A895D028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05788-0145-4380-8666-7EB1CF8B3E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5370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76BC8-C608-4DA0-ADBE-595A895D028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05788-0145-4380-8666-7EB1CF8B3E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890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76BC8-C608-4DA0-ADBE-595A895D028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05788-0145-4380-8666-7EB1CF8B3E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3018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76BC8-C608-4DA0-ADBE-595A895D028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05788-0145-4380-8666-7EB1CF8B3E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152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4E76BC8-C608-4DA0-ADBE-595A895D028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2E05788-0145-4380-8666-7EB1CF8B3E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48724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我的介紹</a:t>
            </a:r>
            <a:endParaRPr lang="zh-TW" altLang="en-US" dirty="0">
              <a:solidFill>
                <a:schemeClr val="accent1">
                  <a:lumMod val="75000"/>
                </a:schemeClr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>
          <a:xfrm>
            <a:off x="533400" y="3804680"/>
            <a:ext cx="4954250" cy="1913466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姓名：碩碩</a:t>
            </a:r>
            <a:endParaRPr lang="en-US" altLang="zh-TW" dirty="0" smtClean="0">
              <a:solidFill>
                <a:schemeClr val="accent4">
                  <a:lumMod val="40000"/>
                  <a:lumOff val="60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愛</a:t>
            </a:r>
            <a:r>
              <a:rPr lang="zh-TW" altLang="en-US" smtClean="0">
                <a:solidFill>
                  <a:schemeClr val="accent4">
                    <a:lumMod val="40000"/>
                    <a:lumOff val="6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喝</a:t>
            </a:r>
            <a:r>
              <a:rPr lang="en-US" altLang="zh-TW" smtClean="0">
                <a:solidFill>
                  <a:schemeClr val="accent4">
                    <a:lumMod val="40000"/>
                    <a:lumOff val="6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:</a:t>
            </a:r>
            <a:r>
              <a:rPr lang="zh-TW" altLang="en-US" smtClean="0">
                <a:solidFill>
                  <a:schemeClr val="accent4">
                    <a:lumMod val="40000"/>
                    <a:lumOff val="6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可樂</a:t>
            </a:r>
            <a:endParaRPr lang="zh-TW" altLang="en-US" dirty="0">
              <a:solidFill>
                <a:schemeClr val="accent4">
                  <a:lumMod val="40000"/>
                  <a:lumOff val="60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1817" y="1612038"/>
            <a:ext cx="3524536" cy="3854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583007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54</TotalTime>
  <Words>11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文鼎特圓</vt:lpstr>
      <vt:lpstr>清松手寫體1</vt:lpstr>
      <vt:lpstr>微軟正黑體</vt:lpstr>
      <vt:lpstr>Century Gothic</vt:lpstr>
      <vt:lpstr>Wingdings 3</vt:lpstr>
      <vt:lpstr>切割線</vt:lpstr>
      <vt:lpstr>我的介紹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我的檢</dc:title>
  <dc:creator>Windows 使用者</dc:creator>
  <cp:lastModifiedBy>Windows 使用者</cp:lastModifiedBy>
  <cp:revision>7</cp:revision>
  <dcterms:created xsi:type="dcterms:W3CDTF">2019-09-09T03:27:08Z</dcterms:created>
  <dcterms:modified xsi:type="dcterms:W3CDTF">2019-09-16T03:47:09Z</dcterms:modified>
</cp:coreProperties>
</file>