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A73E8E55-31CF-4B55-9F23-D589FADCE3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F2C85A68-C580-4CE2-B781-E08AF8CAFF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615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8E55-31CF-4B55-9F23-D589FADCE3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85A68-C580-4CE2-B781-E08AF8CAFF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0768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73E8E55-31CF-4B55-9F23-D589FADCE3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2C85A68-C580-4CE2-B781-E08AF8CAFF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6726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73E8E55-31CF-4B55-9F23-D589FADCE3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2C85A68-C580-4CE2-B781-E08AF8CAFF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86092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73E8E55-31CF-4B55-9F23-D589FADCE3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2C85A68-C580-4CE2-B781-E08AF8CAFF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5840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8E55-31CF-4B55-9F23-D589FADCE3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85A68-C580-4CE2-B781-E08AF8CAFF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82011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8E55-31CF-4B55-9F23-D589FADCE3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85A68-C580-4CE2-B781-E08AF8CAFF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486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8E55-31CF-4B55-9F23-D589FADCE3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85A68-C580-4CE2-B781-E08AF8CAFF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8450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73E8E55-31CF-4B55-9F23-D589FADCE3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2C85A68-C580-4CE2-B781-E08AF8CAFF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4802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8E55-31CF-4B55-9F23-D589FADCE3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85A68-C580-4CE2-B781-E08AF8CAFF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9404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73E8E55-31CF-4B55-9F23-D589FADCE3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F2C85A68-C580-4CE2-B781-E08AF8CAFF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5848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8E55-31CF-4B55-9F23-D589FADCE3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85A68-C580-4CE2-B781-E08AF8CAFF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0521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8E55-31CF-4B55-9F23-D589FADCE3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85A68-C580-4CE2-B781-E08AF8CAFF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0015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8E55-31CF-4B55-9F23-D589FADCE3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85A68-C580-4CE2-B781-E08AF8CAFF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321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8E55-31CF-4B55-9F23-D589FADCE3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85A68-C580-4CE2-B781-E08AF8CAFF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4164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8E55-31CF-4B55-9F23-D589FADCE3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85A68-C580-4CE2-B781-E08AF8CAFF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3189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8E55-31CF-4B55-9F23-D589FADCE3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85A68-C580-4CE2-B781-E08AF8CAFF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7743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E8E55-31CF-4B55-9F23-D589FADCE31B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85A68-C580-4CE2-B781-E08AF8CAFF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4251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自我介紹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14400" y="3628501"/>
            <a:ext cx="7315200" cy="685800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 smtClean="0"/>
              <a:t>姓名；政凱</a:t>
            </a:r>
            <a:endParaRPr lang="en-US" altLang="zh-TW" dirty="0" smtClean="0"/>
          </a:p>
          <a:p>
            <a:r>
              <a:rPr lang="zh-TW" altLang="en-US" dirty="0" smtClean="0"/>
              <a:t>愛喝；紅茶</a:t>
            </a: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311" y="346755"/>
            <a:ext cx="2769629" cy="4776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69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21</TotalTime>
  <Words>9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4</cp:revision>
  <dcterms:created xsi:type="dcterms:W3CDTF">2019-09-16T03:25:15Z</dcterms:created>
  <dcterms:modified xsi:type="dcterms:W3CDTF">2019-09-16T03:47:02Z</dcterms:modified>
</cp:coreProperties>
</file>