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6B75-CDF6-4A37-81C5-5477EBB863DB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EF4C06D-B209-473D-B706-D7B6F45D2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182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6B75-CDF6-4A37-81C5-5477EBB863DB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EF4C06D-B209-473D-B706-D7B6F45D2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2971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6B75-CDF6-4A37-81C5-5477EBB863DB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EF4C06D-B209-473D-B706-D7B6F45D226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0377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6B75-CDF6-4A37-81C5-5477EBB863DB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EF4C06D-B209-473D-B706-D7B6F45D2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9103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6B75-CDF6-4A37-81C5-5477EBB863DB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EF4C06D-B209-473D-B706-D7B6F45D226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71505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6B75-CDF6-4A37-81C5-5477EBB863DB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EF4C06D-B209-473D-B706-D7B6F45D2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48080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6B75-CDF6-4A37-81C5-5477EBB863DB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4C06D-B209-473D-B706-D7B6F45D2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6240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6B75-CDF6-4A37-81C5-5477EBB863DB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4C06D-B209-473D-B706-D7B6F45D2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4211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6B75-CDF6-4A37-81C5-5477EBB863DB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4C06D-B209-473D-B706-D7B6F45D2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241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6B75-CDF6-4A37-81C5-5477EBB863DB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EF4C06D-B209-473D-B706-D7B6F45D2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033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6B75-CDF6-4A37-81C5-5477EBB863DB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EF4C06D-B209-473D-B706-D7B6F45D2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6642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6B75-CDF6-4A37-81C5-5477EBB863DB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EF4C06D-B209-473D-B706-D7B6F45D2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1137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6B75-CDF6-4A37-81C5-5477EBB863DB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4C06D-B209-473D-B706-D7B6F45D2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6881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6B75-CDF6-4A37-81C5-5477EBB863DB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4C06D-B209-473D-B706-D7B6F45D2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4888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6B75-CDF6-4A37-81C5-5477EBB863DB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4C06D-B209-473D-B706-D7B6F45D2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0095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6B75-CDF6-4A37-81C5-5477EBB863DB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EF4C06D-B209-473D-B706-D7B6F45D2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7738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56B75-CDF6-4A37-81C5-5477EBB863DB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EF4C06D-B209-473D-B706-D7B6F45D2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9815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89213" y="1740725"/>
            <a:ext cx="3131284" cy="1041404"/>
          </a:xfrm>
        </p:spPr>
        <p:txBody>
          <a:bodyPr/>
          <a:lstStyle/>
          <a:p>
            <a:r>
              <a:rPr lang="zh-TW" altLang="en-US" dirty="0" smtClean="0"/>
              <a:t>自我介紹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926080" y="2899955"/>
            <a:ext cx="2690949" cy="1149532"/>
          </a:xfrm>
        </p:spPr>
        <p:txBody>
          <a:bodyPr/>
          <a:lstStyle/>
          <a:p>
            <a:r>
              <a:rPr lang="zh-TW" altLang="en-US" dirty="0" smtClean="0"/>
              <a:t>姓名：陳威？</a:t>
            </a:r>
            <a:endParaRPr lang="en-US" altLang="zh-TW" dirty="0" smtClean="0"/>
          </a:p>
          <a:p>
            <a:r>
              <a:rPr lang="zh-TW" altLang="en-US" dirty="0" smtClean="0"/>
              <a:t>興趣：組球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497" y="2261427"/>
            <a:ext cx="3755461" cy="434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61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</TotalTime>
  <Words>10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Century Gothic</vt:lpstr>
      <vt:lpstr>Wingdings 3</vt:lpstr>
      <vt:lpstr>絲縷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3</cp:revision>
  <dcterms:created xsi:type="dcterms:W3CDTF">2019-09-09T04:04:00Z</dcterms:created>
  <dcterms:modified xsi:type="dcterms:W3CDTF">2019-10-07T03:35:32Z</dcterms:modified>
</cp:coreProperties>
</file>