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4239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6450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560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2949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63648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152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88799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970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3663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0420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5093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6072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035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705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8455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764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8734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8A13E-61F7-46C5-89DB-0ACCC78E44AF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E4E00-C6FE-4E3D-8DB5-3D2E443EFE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7185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1071154"/>
            <a:ext cx="7589520" cy="2295118"/>
          </a:xfrm>
        </p:spPr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rgbClr val="FFFF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我</a:t>
            </a:r>
            <a:r>
              <a:rPr lang="zh-TW" altLang="en-US" sz="9600" dirty="0" smtClean="0">
                <a:solidFill>
                  <a:srgbClr val="00B05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的</a:t>
            </a:r>
            <a:r>
              <a:rPr lang="zh-TW" altLang="en-US" sz="9600" dirty="0" smtClean="0">
                <a:solidFill>
                  <a:srgbClr val="FFC0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自</a:t>
            </a:r>
            <a:r>
              <a:rPr lang="zh-TW" altLang="en-US" sz="9600" dirty="0" smtClean="0">
                <a:solidFill>
                  <a:srgbClr val="7030A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我</a:t>
            </a:r>
            <a:r>
              <a:rPr lang="zh-TW" altLang="en-US" sz="9600" dirty="0" smtClean="0">
                <a:solidFill>
                  <a:srgbClr val="FF00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介</a:t>
            </a:r>
            <a:r>
              <a:rPr lang="zh-TW" altLang="en-US" sz="9600" dirty="0" smtClean="0">
                <a:solidFill>
                  <a:schemeClr val="accent6">
                    <a:lumMod val="75000"/>
                  </a:schemeClr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紹</a:t>
            </a:r>
            <a:endParaRPr lang="zh-TW" altLang="en-US" sz="9600" dirty="0">
              <a:solidFill>
                <a:schemeClr val="accent6">
                  <a:lumMod val="75000"/>
                </a:schemeClr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3526971"/>
            <a:ext cx="7341326" cy="686528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4400" dirty="0" smtClean="0">
                <a:solidFill>
                  <a:srgbClr val="00B05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我的姓名：林？佶</a:t>
            </a:r>
            <a:endParaRPr lang="en-US" altLang="zh-TW" sz="14400" dirty="0" smtClean="0">
              <a:solidFill>
                <a:srgbClr val="00B05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  <a:p>
            <a:r>
              <a:rPr lang="zh-TW" altLang="en-US" sz="14400" dirty="0" smtClean="0">
                <a:solidFill>
                  <a:srgbClr val="FF00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我的</a:t>
            </a:r>
            <a:r>
              <a:rPr lang="zh-TW" altLang="en-US" sz="14400" dirty="0" smtClean="0">
                <a:solidFill>
                  <a:srgbClr val="FF00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星座</a:t>
            </a:r>
            <a:r>
              <a:rPr lang="zh-TW" altLang="en-US" sz="14400" dirty="0" smtClean="0">
                <a:solidFill>
                  <a:srgbClr val="FF00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：牡羊座</a:t>
            </a:r>
            <a:endParaRPr lang="en-US" altLang="zh-TW" sz="14400" dirty="0" smtClean="0">
              <a:solidFill>
                <a:srgbClr val="FF000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  <a:p>
            <a:r>
              <a:rPr lang="zh-TW" altLang="en-US" sz="14400" dirty="0" smtClean="0">
                <a:solidFill>
                  <a:srgbClr val="FFFF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興趣：踢足球</a:t>
            </a:r>
            <a:endParaRPr lang="en-US" altLang="zh-TW" sz="14400" dirty="0" smtClean="0">
              <a:solidFill>
                <a:srgbClr val="FFFF0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  <a:p>
            <a:r>
              <a:rPr lang="zh-TW" altLang="en-US" sz="14400" dirty="0" smtClean="0">
                <a:solidFill>
                  <a:srgbClr val="FFC0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最愛</a:t>
            </a:r>
            <a:r>
              <a:rPr lang="zh-TW" altLang="en-US" sz="14400" dirty="0" smtClean="0">
                <a:solidFill>
                  <a:srgbClr val="FFC0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吃：拉麵跟</a:t>
            </a:r>
            <a:r>
              <a:rPr lang="zh-TW" altLang="en-US" sz="14400" dirty="0" smtClean="0">
                <a:solidFill>
                  <a:srgbClr val="FFC0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麥當勞</a:t>
            </a:r>
            <a:endParaRPr lang="en-US" altLang="zh-TW" sz="14400" dirty="0" smtClean="0">
              <a:solidFill>
                <a:srgbClr val="FFC00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  <a:p>
            <a:r>
              <a:rPr lang="zh-TW" altLang="en-US" sz="14400" dirty="0" smtClean="0">
                <a:solidFill>
                  <a:srgbClr val="0070C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朋友：阿瑋；柯</a:t>
            </a:r>
            <a:r>
              <a:rPr lang="en-US" altLang="zh-TW" sz="14400" dirty="0" smtClean="0">
                <a:solidFill>
                  <a:srgbClr val="0070C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P</a:t>
            </a:r>
            <a:endParaRPr lang="en-US" altLang="zh-TW" sz="14400" dirty="0" smtClean="0">
              <a:solidFill>
                <a:srgbClr val="0070C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  <a:p>
            <a:endParaRPr lang="en-US" altLang="zh-TW" dirty="0" smtClean="0">
              <a:solidFill>
                <a:schemeClr val="accent6">
                  <a:lumMod val="75000"/>
                </a:schemeClr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317" y="2846478"/>
            <a:ext cx="3733800" cy="414337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545" y="2684552"/>
            <a:ext cx="3609975" cy="446722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5867" y="25241"/>
            <a:ext cx="3019425" cy="386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76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48</TotalTime>
  <Words>32</Words>
  <Application>Microsoft Office PowerPoint</Application>
  <PresentationFormat>如螢幕大小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文鼎中特黑</vt:lpstr>
      <vt:lpstr>新細明體</vt:lpstr>
      <vt:lpstr>Arial</vt:lpstr>
      <vt:lpstr>Century Gothic</vt:lpstr>
      <vt:lpstr>飛機雲</vt:lpstr>
      <vt:lpstr>我的自我介紹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我的自我介紹</dc:title>
  <dc:creator>Windows 使用者</dc:creator>
  <cp:lastModifiedBy>Windows 使用者</cp:lastModifiedBy>
  <cp:revision>7</cp:revision>
  <dcterms:created xsi:type="dcterms:W3CDTF">2019-09-09T03:26:47Z</dcterms:created>
  <dcterms:modified xsi:type="dcterms:W3CDTF">2019-09-16T03:44:33Z</dcterms:modified>
</cp:coreProperties>
</file>