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843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358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3677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3544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107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6355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3613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9717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24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265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3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598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39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698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9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928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50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2ACC7-421A-400E-A701-EE30F79357E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F285C-7198-4050-B393-372FDAFC13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6379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44" r:id="rId13"/>
    <p:sldLayoutId id="2147483845" r:id="rId14"/>
    <p:sldLayoutId id="2147483846" r:id="rId15"/>
    <p:sldLayoutId id="2147483847" r:id="rId16"/>
    <p:sldLayoutId id="214748384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6754" y="1516022"/>
            <a:ext cx="5682343" cy="1825096"/>
          </a:xfrm>
        </p:spPr>
        <p:txBody>
          <a:bodyPr>
            <a:normAutofit fontScale="90000"/>
          </a:bodyPr>
          <a:lstStyle/>
          <a:p>
            <a:r>
              <a:rPr lang="en-US" altLang="zh-TW" sz="9600" dirty="0" smtClean="0">
                <a:solidFill>
                  <a:schemeClr val="accent3"/>
                </a:solidFill>
              </a:rPr>
              <a:t/>
            </a:r>
            <a:br>
              <a:rPr lang="en-US" altLang="zh-TW" sz="9600" dirty="0" smtClean="0">
                <a:solidFill>
                  <a:schemeClr val="accent3"/>
                </a:solidFill>
              </a:rPr>
            </a:br>
            <a:r>
              <a:rPr lang="zh-TW" altLang="en-US" sz="9600" dirty="0" smtClean="0">
                <a:solidFill>
                  <a:schemeClr val="accent3"/>
                </a:solidFill>
              </a:rPr>
              <a:t>自我介</a:t>
            </a:r>
            <a:r>
              <a:rPr lang="zh-TW" altLang="en-US" sz="9600" dirty="0">
                <a:solidFill>
                  <a:schemeClr val="accent3"/>
                </a:solidFill>
              </a:rPr>
              <a:t>紹</a:t>
            </a:r>
            <a:endParaRPr lang="zh-TW" altLang="en-US" sz="9600" dirty="0">
              <a:solidFill>
                <a:schemeClr val="accent3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3730" y="3579222"/>
            <a:ext cx="3873139" cy="682827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6000" dirty="0" smtClean="0">
                <a:solidFill>
                  <a:srgbClr val="00B0F0"/>
                </a:solidFill>
              </a:rPr>
              <a:t>我的姓名：阿瑋</a:t>
            </a:r>
            <a:endParaRPr lang="en-US" altLang="zh-TW" sz="16000" dirty="0" smtClean="0">
              <a:solidFill>
                <a:srgbClr val="00B0F0"/>
              </a:solidFill>
            </a:endParaRPr>
          </a:p>
          <a:p>
            <a:r>
              <a:rPr lang="zh-TW" altLang="en-US" sz="14400" dirty="0" smtClean="0">
                <a:solidFill>
                  <a:srgbClr val="00B0F0"/>
                </a:solidFill>
              </a:rPr>
              <a:t>我的星座：雙魚座</a:t>
            </a:r>
            <a:endParaRPr lang="en-US" altLang="zh-TW" sz="14400" dirty="0" smtClean="0">
              <a:solidFill>
                <a:srgbClr val="00B0F0"/>
              </a:solidFill>
            </a:endParaRPr>
          </a:p>
          <a:p>
            <a:r>
              <a:rPr lang="zh-TW" altLang="en-US" sz="14400" dirty="0" smtClean="0">
                <a:solidFill>
                  <a:srgbClr val="00B0F0"/>
                </a:solidFill>
              </a:rPr>
              <a:t>興趣：踢足球</a:t>
            </a:r>
            <a:endParaRPr lang="en-US" altLang="zh-TW" sz="14400" dirty="0" smtClean="0">
              <a:solidFill>
                <a:srgbClr val="00B0F0"/>
              </a:solidFill>
            </a:endParaRPr>
          </a:p>
          <a:p>
            <a:r>
              <a:rPr lang="zh-TW" altLang="en-US" sz="14400" dirty="0" smtClean="0">
                <a:solidFill>
                  <a:srgbClr val="00B0F0"/>
                </a:solidFill>
              </a:rPr>
              <a:t>最愛吃：</a:t>
            </a:r>
            <a:r>
              <a:rPr lang="zh-TW" altLang="en-US" sz="14400" dirty="0" smtClean="0">
                <a:solidFill>
                  <a:srgbClr val="00B0F0"/>
                </a:solidFill>
              </a:rPr>
              <a:t>拉麵</a:t>
            </a:r>
            <a:endParaRPr lang="en-US" altLang="zh-TW" sz="14400" dirty="0" smtClean="0">
              <a:solidFill>
                <a:srgbClr val="00B0F0"/>
              </a:solidFill>
            </a:endParaRPr>
          </a:p>
          <a:p>
            <a:r>
              <a:rPr lang="zh-TW" altLang="en-US" sz="14400" dirty="0" smtClean="0">
                <a:solidFill>
                  <a:srgbClr val="00B0F0"/>
                </a:solidFill>
              </a:rPr>
              <a:t>我的朋友：林？佶</a:t>
            </a:r>
            <a:endParaRPr lang="en-US" altLang="zh-TW" sz="14400" dirty="0" smtClean="0">
              <a:solidFill>
                <a:srgbClr val="00B0F0"/>
              </a:solidFill>
            </a:endParaRPr>
          </a:p>
          <a:p>
            <a:endParaRPr lang="zh-TW" altLang="en-US" sz="14400" dirty="0">
              <a:solidFill>
                <a:srgbClr val="00B0F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018" y="2529465"/>
            <a:ext cx="2840982" cy="432853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044" y="3146923"/>
            <a:ext cx="3733800" cy="414337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609" y="-210366"/>
            <a:ext cx="363855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410629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26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2019-09-09T03:26:49Z</dcterms:created>
  <dcterms:modified xsi:type="dcterms:W3CDTF">2019-09-16T03:47:23Z</dcterms:modified>
</cp:coreProperties>
</file>