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43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405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0845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9038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974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6022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698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588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48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53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05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914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639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13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4183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87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897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041363E-E849-4506-9FBA-D5D4AC1FFE89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10EFA3D-595E-4C01-A70E-435334259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356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03216" y="-354874"/>
            <a:ext cx="6154713" cy="312420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/>
                </a:solidFill>
              </a:rPr>
              <a:t>自我介紹</a:t>
            </a:r>
            <a:endParaRPr lang="zh-TW" altLang="en-US" dirty="0">
              <a:solidFill>
                <a:schemeClr val="accent4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6755" y="3396345"/>
            <a:ext cx="1528354" cy="1917171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4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興趣：畫</a:t>
            </a:r>
            <a:r>
              <a:rPr lang="zh-TW" altLang="en-US" sz="44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圖</a:t>
            </a:r>
            <a:endParaRPr lang="en-US" altLang="zh-TW" sz="4400" dirty="0" smtClean="0">
              <a:solidFill>
                <a:schemeClr val="accent3">
                  <a:lumMod val="60000"/>
                  <a:lumOff val="40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endParaRPr lang="en-US" altLang="zh-TW" dirty="0" smtClean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pPr algn="r"/>
            <a:r>
              <a:rPr lang="zh-TW" altLang="en-US" sz="2400" i="1" dirty="0">
                <a:solidFill>
                  <a:schemeClr val="accent2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名</a:t>
            </a:r>
            <a:r>
              <a:rPr lang="zh-TW" altLang="en-US" sz="2400" i="1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：</a:t>
            </a:r>
            <a:r>
              <a:rPr lang="zh-TW" altLang="en-US" sz="2400" i="1" dirty="0" smtClean="0">
                <a:solidFill>
                  <a:schemeClr val="tx1">
                    <a:lumMod val="95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阿</a:t>
            </a:r>
            <a:r>
              <a:rPr lang="zh-TW" altLang="en-US" i="1" dirty="0" smtClean="0">
                <a:solidFill>
                  <a:schemeClr val="tx1">
                    <a:lumMod val="95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佑</a:t>
            </a:r>
            <a:endParaRPr lang="zh-TW" altLang="en-US" i="1" dirty="0">
              <a:solidFill>
                <a:schemeClr val="tx1">
                  <a:lumMod val="95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740" y="2483333"/>
            <a:ext cx="2785447" cy="374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246598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</TotalTime>
  <Words>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文鼎新藝體</vt:lpstr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3</cp:revision>
  <dcterms:created xsi:type="dcterms:W3CDTF">2019-09-09T03:51:54Z</dcterms:created>
  <dcterms:modified xsi:type="dcterms:W3CDTF">2019-09-16T03:44:35Z</dcterms:modified>
</cp:coreProperties>
</file>