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022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3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5776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1809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594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1200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840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5352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708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25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639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1100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73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548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953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577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8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5A0D9-58C0-4DD7-AD9C-973884EF0D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A7B98-5723-4775-853A-6D0CB4E4E6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67878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  <p:sldLayoutId id="2147483892" r:id="rId13"/>
    <p:sldLayoutId id="2147483893" r:id="rId14"/>
    <p:sldLayoutId id="2147483894" r:id="rId15"/>
    <p:sldLayoutId id="2147483895" r:id="rId16"/>
    <p:sldLayoutId id="214748389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5943" y="1650350"/>
            <a:ext cx="11834949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自</a:t>
            </a:r>
            <a:r>
              <a:rPr lang="zh-TW" altLang="en-US" dirty="0" smtClean="0">
                <a:solidFill>
                  <a:srgbClr val="0070C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介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紹</a:t>
            </a:r>
            <a:endParaRPr lang="zh-TW" altLang="en-US" dirty="0">
              <a:solidFill>
                <a:schemeClr val="accent2">
                  <a:lumMod val="75000"/>
                </a:schemeClr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18011" y="3579584"/>
            <a:ext cx="7315200" cy="1423125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姓名：阿佾</a:t>
            </a:r>
            <a:endParaRPr lang="en-US" altLang="zh-TW" dirty="0" smtClean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  <a:p>
            <a:r>
              <a:rPr lang="zh-TW" altLang="en-US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星座：水平座</a:t>
            </a:r>
            <a:endParaRPr lang="en-US" alt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zh-TW" altLang="en-US" dirty="0" smtClean="0">
                <a:latin typeface="文鼎特標準宋體" panose="020B0602010101010101" pitchFamily="34" charset="-120"/>
                <a:ea typeface="文鼎特標準宋體" panose="020B0602010101010101" pitchFamily="34" charset="-120"/>
              </a:rPr>
              <a:t>愛吃：薯條</a:t>
            </a:r>
            <a:endParaRPr lang="zh-TW" altLang="en-US" dirty="0">
              <a:latin typeface="文鼎特標準宋體" panose="020B0602010101010101" pitchFamily="34" charset="-120"/>
              <a:ea typeface="文鼎特標準宋體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7479" y="2180932"/>
            <a:ext cx="2911876" cy="3319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84714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45</TotalTime>
  <Words>13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文鼎特標準宋體</vt:lpstr>
      <vt:lpstr>文鼎勘亭流</vt:lpstr>
      <vt:lpstr>文鼎新潮ＰＯＰ體P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2019-09-09T03:27:15Z</dcterms:created>
  <dcterms:modified xsi:type="dcterms:W3CDTF">2019-09-16T03:46:34Z</dcterms:modified>
</cp:coreProperties>
</file>