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1973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4850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5656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7892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2511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4200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54776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9736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5533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9757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9424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471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658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8741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16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1449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921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81EDD-B06C-45FC-852E-6ECDE6A0A58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BB803-CADA-4B50-AE10-0921B86198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597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0"/>
            <a:ext cx="7315200" cy="1825096"/>
          </a:xfrm>
        </p:spPr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chemeClr val="accent6">
                    <a:lumMod val="75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自我介紹</a:t>
            </a:r>
            <a:endParaRPr lang="zh-TW" altLang="en-US" sz="9600" dirty="0">
              <a:solidFill>
                <a:schemeClr val="accent6">
                  <a:lumMod val="75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1825095"/>
            <a:ext cx="7315200" cy="3765807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姓名：阿萁</a:t>
            </a:r>
            <a:endParaRPr lang="en-US" altLang="zh-TW" sz="3600" dirty="0" smtClean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  <a:p>
            <a:r>
              <a:rPr lang="zh-TW" altLang="en-US" sz="36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愛吃：壽司</a:t>
            </a:r>
            <a:endParaRPr lang="en-US" altLang="zh-TW" sz="3600" dirty="0" smtClean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  <a:p>
            <a:r>
              <a:rPr lang="zh-TW" altLang="en-US" sz="36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愛喝：紅茶</a:t>
            </a:r>
            <a:endParaRPr lang="en-US" altLang="zh-TW" sz="3600" dirty="0" smtClean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  <a:p>
            <a:r>
              <a:rPr lang="zh-TW" altLang="en-US" sz="36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星座：射手</a:t>
            </a:r>
            <a:endParaRPr lang="en-US" altLang="zh-TW" sz="3600" dirty="0" smtClean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  <a:p>
            <a:r>
              <a:rPr lang="zh-TW" altLang="en-US" sz="36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興趣：游泳</a:t>
            </a:r>
            <a:endParaRPr lang="en-US" altLang="zh-TW" sz="3600" dirty="0" smtClean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  <a:p>
            <a:r>
              <a:rPr lang="zh-TW" altLang="en-US" sz="36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朋友：林？</a:t>
            </a:r>
            <a:r>
              <a:rPr lang="zh-TW" altLang="en-US" sz="3600" dirty="0">
                <a:latin typeface="文鼎中特黑" panose="020B0609010101010101" pitchFamily="49" charset="-120"/>
                <a:ea typeface="文鼎中特黑" panose="020B0609010101010101" pitchFamily="49" charset="-120"/>
              </a:rPr>
              <a:t>？</a:t>
            </a:r>
            <a:endParaRPr lang="en-US" altLang="zh-TW" sz="3600" dirty="0" smtClean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94" y="2210231"/>
            <a:ext cx="5294847" cy="3668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00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54</TotalTime>
  <Words>24</Words>
  <Application>Microsoft Office PowerPoint</Application>
  <PresentationFormat>如螢幕大小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文鼎ＰＯＰ－４</vt:lpstr>
      <vt:lpstr>文鼎中特黑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8</cp:revision>
  <dcterms:created xsi:type="dcterms:W3CDTF">2019-09-09T03:27:12Z</dcterms:created>
  <dcterms:modified xsi:type="dcterms:W3CDTF">2019-09-16T03:47:40Z</dcterms:modified>
</cp:coreProperties>
</file>