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36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9283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627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0590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5543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0612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6454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7155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094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542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620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676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179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666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80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8999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391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F3057-A53C-4CB4-9CE1-36B7D64C441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0ED0D-9142-42B9-A6A3-B5344781CB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0900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66206" y="971082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</a:t>
            </a:r>
            <a:r>
              <a:rPr lang="zh-TW" altLang="en-US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介紹</a:t>
            </a:r>
            <a:endParaRPr lang="zh-TW" altLang="en-US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40526" y="2796178"/>
            <a:ext cx="7315200" cy="1592942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1200" dirty="0" smtClean="0">
                <a:solidFill>
                  <a:schemeClr val="accent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姓名：阿澤</a:t>
            </a:r>
            <a:endParaRPr lang="en-US" altLang="zh-TW" sz="11200" dirty="0" smtClean="0">
              <a:solidFill>
                <a:schemeClr val="accent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112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愛吃：西瓜</a:t>
            </a:r>
            <a:endParaRPr lang="en-US" altLang="zh-TW" sz="1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11200" dirty="0" smtClean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星座：射手座</a:t>
            </a:r>
            <a:endParaRPr lang="en-US" altLang="zh-TW" sz="11200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1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興趣：</a:t>
            </a:r>
            <a:r>
              <a:rPr lang="zh-TW" altLang="en-US" sz="1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游泳</a:t>
            </a:r>
            <a:endParaRPr lang="en-US" altLang="zh-TW" sz="112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zh-TW" altLang="en-US" sz="320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642" y="771391"/>
            <a:ext cx="5517358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44234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46</TotalTime>
  <Words>15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2019-09-09T03:27:23Z</dcterms:created>
  <dcterms:modified xsi:type="dcterms:W3CDTF">2019-09-16T03:44:55Z</dcterms:modified>
</cp:coreProperties>
</file>