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479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72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993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4498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221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560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027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68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93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25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740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51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23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21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67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92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60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A3B89-1573-4F47-A70F-4DF2042CBCF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AAE86-49CD-4ECF-A62E-A587E5A35A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77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2961" y="1110342"/>
            <a:ext cx="6764312" cy="1306287"/>
          </a:xfrm>
        </p:spPr>
        <p:txBody>
          <a:bodyPr/>
          <a:lstStyle/>
          <a:p>
            <a:r>
              <a:rPr lang="en-US" altLang="zh-TW" dirty="0">
                <a:latin typeface="文鼎中圓" panose="020B0609010101010101" pitchFamily="49" charset="-120"/>
                <a:ea typeface="文鼎中圓" panose="020B0609010101010101" pitchFamily="49" charset="-120"/>
              </a:rPr>
              <a:t> 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自我介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6365" y="2751364"/>
            <a:ext cx="7014756" cy="2181498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姓名：阿鴻</a:t>
            </a:r>
            <a:endParaRPr lang="en-US" altLang="zh-TW" sz="3600" dirty="0" smtClean="0">
              <a:solidFill>
                <a:srgbClr val="FFFF00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zh-TW" alt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星座：</a:t>
            </a:r>
            <a:r>
              <a:rPr lang="zh-TW" alt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射手座</a:t>
            </a:r>
            <a:endParaRPr lang="en-US" altLang="zh-TW" sz="3600" dirty="0"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zh-TW" alt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興趣：桌球</a:t>
            </a:r>
            <a:endParaRPr lang="en-US" altLang="zh-TW" sz="3600" dirty="0">
              <a:solidFill>
                <a:schemeClr val="accent6">
                  <a:lumMod val="20000"/>
                  <a:lumOff val="80000"/>
                </a:schemeClr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r>
              <a:rPr lang="zh-TW" altLang="en-US" sz="3600" dirty="0">
                <a:solidFill>
                  <a:schemeClr val="accent5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</a:rPr>
              <a:t>愛吃：蘋果</a:t>
            </a:r>
            <a:endParaRPr lang="en-US" altLang="zh-TW" sz="3600" dirty="0">
              <a:solidFill>
                <a:schemeClr val="accent5"/>
              </a:solidFill>
              <a:latin typeface="新細明體-ExtB" panose="02020500000000000000" pitchFamily="18" charset="-120"/>
              <a:ea typeface="新細明體-ExtB" panose="02020500000000000000" pitchFamily="18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353" y="1567543"/>
            <a:ext cx="2452207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8239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48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文鼎中圓</vt:lpstr>
      <vt:lpstr>新細明體</vt:lpstr>
      <vt:lpstr>新細明體-ExtB</vt:lpstr>
      <vt:lpstr>Arial</vt:lpstr>
      <vt:lpstr>Century Gothic</vt:lpstr>
      <vt:lpstr>飛機雲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2019-09-09T03:27:01Z</dcterms:created>
  <dcterms:modified xsi:type="dcterms:W3CDTF">2019-09-16T03:44:36Z</dcterms:modified>
</cp:coreProperties>
</file>