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b2s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2400" b="1" dirty="0">
                <a:solidFill>
                  <a:srgbClr val="00B0F0"/>
                </a:solidFill>
              </a:rPr>
              <a:t>年平均溫度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gradFill flip="none" rotWithShape="1">
              <a:gsLst>
                <a:gs pos="0">
                  <a:srgbClr val="FFFF00"/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rgbClr val="FF0000"/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</c:spPr>
          <c:invertIfNegative val="0"/>
          <c:cat>
            <c:numRef>
              <c:f>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E4-4942-8C42-4E8A07357E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7030A0"/>
          </a:solidFill>
          <a:latin typeface="清松手寫體1" panose="00000500000000000000" pitchFamily="2" charset="-120"/>
          <a:ea typeface="清松手寫體1" panose="00000500000000000000" pitchFamily="2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B0F0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7024084"/>
              </p:ext>
            </p:extLst>
          </p:nvPr>
        </p:nvGraphicFramePr>
        <p:xfrm>
          <a:off x="1018309" y="1482437"/>
          <a:ext cx="6913417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056143"/>
              </p:ext>
            </p:extLst>
          </p:nvPr>
        </p:nvGraphicFramePr>
        <p:xfrm>
          <a:off x="1666288" y="1618674"/>
          <a:ext cx="6096000" cy="4069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41421680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9422233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方法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口訣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rgbClr val="FF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221117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節能減碳救地球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冷氣控溫不外洩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724606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隨手關燈拔插頭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55055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省電燈具更省錢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259208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節能省水看標章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481782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鐵馬步行兼保健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095015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每週一天不開車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273108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選車用車助減碳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017104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多吃蔬食少吃肉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168738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自備杯筷帕與袋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827739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惜用資源顧地球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3936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1922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5" baseType="lpstr">
      <vt:lpstr>Lucida Sans</vt:lpstr>
      <vt:lpstr>清松手寫體1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25</cp:revision>
  <dcterms:created xsi:type="dcterms:W3CDTF">2017-12-09T08:36:57Z</dcterms:created>
  <dcterms:modified xsi:type="dcterms:W3CDTF">2019-12-03T07:55:04Z</dcterms:modified>
</cp:coreProperties>
</file>