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7C80"/>
    <a:srgbClr val="FF6699"/>
    <a:srgbClr val="008080"/>
    <a:srgbClr val="E6E6E6"/>
    <a:srgbClr val="00FFFF"/>
    <a:srgbClr val="CC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 sz="3600" dirty="0">
                <a:solidFill>
                  <a:srgbClr val="FF7C8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270271580153799"/>
          <c:y val="6.0307014940469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68-4450-AEC2-3288C435577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68-4450-AEC2-3288C4355771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68-4450-AEC2-3288C4355771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C68-4450-AEC2-3288C4355771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68-4450-AEC2-3288C4355771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8-4450-AEC2-3288C4355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  <a:latin typeface="文鼎粗魏碑" panose="020B0609010101010101" pitchFamily="49" charset="-120"/>
                <a:ea typeface="文鼎粗魏碑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00FF"/>
                </a:solidFill>
                <a:latin typeface="文鼎顏楷" panose="020B0609010101010101" pitchFamily="49" charset="-120"/>
                <a:ea typeface="文鼎顏楷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3333FF"/>
          </a:solidFill>
          <a:latin typeface="文鼎粗魏碑" panose="020B0609010101010101" pitchFamily="49" charset="-120"/>
          <a:ea typeface="文鼎粗魏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rgbClr val="CC00FF"/>
          </a:solidFill>
          <a:latin typeface="文鼎顏楷" panose="020B0609010101010101" pitchFamily="49" charset="-120"/>
          <a:ea typeface="文鼎顏楷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808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808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rgbClr val="E6E6E6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rgbClr val="E6E6E6"/>
                </a:solidFill>
                <a:prstDash val="solid"/>
              </a:ln>
              <a:solidFill>
                <a:srgbClr val="00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0737"/>
              </p:ext>
            </p:extLst>
          </p:nvPr>
        </p:nvGraphicFramePr>
        <p:xfrm>
          <a:off x="1551709" y="1648691"/>
          <a:ext cx="6210579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86725"/>
              </p:ext>
            </p:extLst>
          </p:nvPr>
        </p:nvGraphicFramePr>
        <p:xfrm>
          <a:off x="1524000" y="1757213"/>
          <a:ext cx="6096000" cy="411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469503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9554628"/>
                    </a:ext>
                  </a:extLst>
                </a:gridCol>
              </a:tblGrid>
              <a:tr h="3742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方法</a:t>
                      </a:r>
                      <a:endParaRPr lang="zh-TW" altLang="en-US" sz="1800" b="1" kern="1200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口訣</a:t>
                      </a:r>
                      <a:endParaRPr lang="zh-TW" altLang="en-US" sz="1800" b="1" kern="1200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70415"/>
                  </a:ext>
                </a:extLst>
              </a:tr>
              <a:tr h="374283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99FF"/>
                          </a:solidFill>
                          <a:latin typeface="文鼎粗廣告體" panose="020B0609010101010101" pitchFamily="49" charset="-120"/>
                          <a:ea typeface="文鼎粗廣告體" panose="020B0609010101010101" pitchFamily="49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rgbClr val="0099FF"/>
                        </a:solidFill>
                        <a:latin typeface="文鼎粗廣告體" panose="020B0609010101010101" pitchFamily="49" charset="-120"/>
                        <a:ea typeface="文鼎粗廣告體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551617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隨手關燈拔插頭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045720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省電燈具更省錢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765350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節能省水看標章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654877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鐵馬步行兼保健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80242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選車用車助減碳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05198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多吃蔬食少吃肉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835298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自備杯筷帕與袋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939445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惜用資源顧地球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180219"/>
                  </a:ext>
                </a:extLst>
              </a:tr>
              <a:tr h="374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  <a:cs typeface="+mn-cs"/>
                        </a:rPr>
                        <a:t>每週一天不開車</a:t>
                      </a:r>
                      <a:endParaRPr lang="zh-TW" altLang="en-US" sz="1800" kern="1200" dirty="0">
                        <a:solidFill>
                          <a:srgbClr val="00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52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文鼎粗廣告體</vt:lpstr>
      <vt:lpstr>文鼎粗魏碑</vt:lpstr>
      <vt:lpstr>文鼎顏楷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2019-12-03T07:55:36Z</dcterms:modified>
</cp:coreProperties>
</file>