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>
                <a:solidFill>
                  <a:schemeClr val="accent5">
                    <a:lumMod val="75000"/>
                  </a:schemeClr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44430121101978554"/>
          <c:y val="8.2959863204160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8115916480589196E-2"/>
          <c:y val="0.20248967855825659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lt1"/>
            </a:solidFill>
            <a:ln w="1270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0-48C0-8FFC-D1860DB88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92D050"/>
                </a:solidFill>
                <a:latin typeface="文鼎細楷" panose="020B0609010101010101" pitchFamily="49" charset="-120"/>
                <a:ea typeface="文鼎細楷" panose="020B0609010101010101" pitchFamily="49" charset="-120"/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92D050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149750"/>
              </p:ext>
            </p:extLst>
          </p:nvPr>
        </p:nvGraphicFramePr>
        <p:xfrm>
          <a:off x="1265819" y="2046998"/>
          <a:ext cx="6612361" cy="398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92D050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92D050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十件我們能做的事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92D050"/>
                </a:soli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1892</TotalTime>
  <Words>167</Words>
  <Application>Microsoft Office PowerPoint</Application>
  <PresentationFormat>如螢幕大小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文鼎細楷</vt:lpstr>
      <vt:lpstr>文鼎細鋼筆行楷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2019-11-26T07:54:45Z</dcterms:modified>
</cp:coreProperties>
</file>