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66FF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rgbClr val="0099FF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年平均溫度</a:t>
            </a:r>
          </a:p>
        </c:rich>
      </c:tx>
      <c:layout>
        <c:manualLayout>
          <c:xMode val="edge"/>
          <c:yMode val="edge"/>
          <c:x val="0.43378944439657852"/>
          <c:y val="1.2812429065045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3-425A-BC44-9D8444E5A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0000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FF0066"/>
                </a:solidFill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66FF66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868081"/>
              </p:ext>
            </p:extLst>
          </p:nvPr>
        </p:nvGraphicFramePr>
        <p:xfrm>
          <a:off x="473420" y="1837771"/>
          <a:ext cx="7288868" cy="396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05630"/>
              </p:ext>
            </p:extLst>
          </p:nvPr>
        </p:nvGraphicFramePr>
        <p:xfrm>
          <a:off x="1520515" y="1660237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2652979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970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66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  <a:endParaRPr lang="zh-TW" altLang="en-US" dirty="0">
                        <a:solidFill>
                          <a:srgbClr val="FF0066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66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口訣</a:t>
                      </a:r>
                      <a:endParaRPr lang="zh-TW" altLang="en-US" dirty="0">
                        <a:solidFill>
                          <a:srgbClr val="FF0066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49069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rgbClr val="FFFF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  <a:endParaRPr lang="zh-TW" altLang="en-US" dirty="0">
                        <a:solidFill>
                          <a:srgbClr val="FFFF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9734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69119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rgbClr val="FFFF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3631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1763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rgbClr val="FFFF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9882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275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</a:p>
                  </a:txBody>
                  <a:tcPr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8720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3869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rgbClr val="FFFF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494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7898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文鼎古印體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24</cp:revision>
  <dcterms:created xsi:type="dcterms:W3CDTF">2017-12-09T08:36:57Z</dcterms:created>
  <dcterms:modified xsi:type="dcterms:W3CDTF">2019-12-03T07:54:57Z</dcterms:modified>
</cp:coreProperties>
</file>