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253701065059274"/>
          <c:y val="2.567018948442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D5-4879-A0AB-8CBF8F8A17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chemeClr val="bg2">
            <a:lumMod val="7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1">
        <a:lumMod val="95000"/>
        <a:lumOff val="5000"/>
      </a:schemeClr>
    </a:soli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chemeClr val="tx1">
              <a:lumMod val="95000"/>
              <a:lumOff val="5000"/>
            </a:schemeClr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329688"/>
              </p:ext>
            </p:extLst>
          </p:nvPr>
        </p:nvGraphicFramePr>
        <p:xfrm>
          <a:off x="1163782" y="1902557"/>
          <a:ext cx="6598506" cy="4054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816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098580"/>
              </p:ext>
            </p:extLst>
          </p:nvPr>
        </p:nvGraphicFramePr>
        <p:xfrm>
          <a:off x="1527743" y="2018013"/>
          <a:ext cx="6234545" cy="4074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186545">
                  <a:extLst>
                    <a:ext uri="{9D8B030D-6E8A-4147-A177-3AD203B41FA5}">
                      <a16:colId xmlns:a16="http://schemas.microsoft.com/office/drawing/2014/main" val="372087078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74332809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方法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33151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節能減碳救地球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冷氣控溫不外洩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53175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隨手關燈拔插頭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74586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省電燈具更省錢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39189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節能省水看標章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38969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鐵馬步行兼保健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709156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每週一天不開車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08579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選車用車助減碳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269958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多吃蔬食少吃肉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65547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自備杯筷帕與袋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7123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清松手寫體1" panose="00000500000000000000" pitchFamily="2" charset="-120"/>
                          <a:ea typeface="清松手寫體1" panose="00000500000000000000" pitchFamily="2" charset="-120"/>
                        </a:rPr>
                        <a:t>惜用資源顧地球</a:t>
                      </a:r>
                      <a:endParaRPr lang="zh-TW" altLang="en-US" dirty="0">
                        <a:latin typeface="清松手寫體1" panose="00000500000000000000" pitchFamily="2" charset="-120"/>
                        <a:ea typeface="清松手寫體1" panose="00000500000000000000" pitchFamily="2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426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1919</TotalTime>
  <Words>278</Words>
  <Application>Microsoft Office PowerPoint</Application>
  <PresentationFormat>如螢幕大小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6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2019-12-03T07:55:05Z</dcterms:modified>
</cp:coreProperties>
</file>