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年平均溫度</a:t>
            </a:r>
          </a:p>
        </c:rich>
      </c:tx>
      <c:layout>
        <c:manualLayout>
          <c:xMode val="edge"/>
          <c:yMode val="edge"/>
          <c:x val="0.44741672722014697"/>
          <c:y val="2.6190475099342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8-4F66-811F-6CD171A06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4B7A1-2534-4E16-8141-9D4D913681E7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769A7-6DA3-4E7E-A05A-71F360CC97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78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69A7-6DA3-4E7E-A05A-71F360CC975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13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60000"/>
              <a:lumOff val="40000"/>
            </a:schemeClr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66271" y="3354044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全</a:t>
            </a:r>
            <a:r>
              <a:rPr lang="zh-TW" altLang="en-US" dirty="0" smtClean="0"/>
              <a:t>球</a:t>
            </a:r>
            <a:r>
              <a:rPr lang="zh-TW" altLang="en-US" dirty="0" smtClean="0">
                <a:solidFill>
                  <a:srgbClr val="FFFF00"/>
                </a:solidFill>
              </a:rPr>
              <a:t>暖化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FFFF00"/>
                </a:solidFill>
              </a:rPr>
              <a:t>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</a:rPr>
              <a:t>全球</a:t>
            </a:r>
            <a:r>
              <a:rPr lang="zh-TW" altLang="en-US" dirty="0" smtClean="0"/>
              <a:t>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039905"/>
              </p:ext>
            </p:extLst>
          </p:nvPr>
        </p:nvGraphicFramePr>
        <p:xfrm>
          <a:off x="914399" y="1784270"/>
          <a:ext cx="6279573" cy="436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463988"/>
              </p:ext>
            </p:extLst>
          </p:nvPr>
        </p:nvGraphicFramePr>
        <p:xfrm>
          <a:off x="1520515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229174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43307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96749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9986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1926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811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816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28951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857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6713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5553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4255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37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228</Words>
  <Application>Microsoft Office PowerPoint</Application>
  <PresentationFormat>如螢幕大小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28</cp:revision>
  <dcterms:created xsi:type="dcterms:W3CDTF">2017-12-09T08:36:57Z</dcterms:created>
  <dcterms:modified xsi:type="dcterms:W3CDTF">2019-12-03T07:58:48Z</dcterms:modified>
</cp:coreProperties>
</file>