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F6D"/>
    <a:srgbClr val="AD5B98"/>
    <a:srgbClr val="D1A3C5"/>
    <a:srgbClr val="F4AEAE"/>
    <a:srgbClr val="BEEFFE"/>
    <a:srgbClr val="97D5DD"/>
    <a:srgbClr val="3AAAB0"/>
    <a:srgbClr val="FF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B0F0"/>
                </a:solidFill>
                <a:latin typeface="清松手寫體1" panose="00000500000000000000" pitchFamily="2" charset="-120"/>
                <a:ea typeface="清松手寫體1" panose="00000500000000000000" pitchFamily="2" charset="-120"/>
                <a:cs typeface="+mn-cs"/>
              </a:defRPr>
            </a:pPr>
            <a:r>
              <a:rPr lang="zh-TW" altLang="en-US" dirty="0">
                <a:solidFill>
                  <a:srgbClr val="00B0F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42976424723665635"/>
          <c:y val="2.7966107915411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B0F0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FFC000"/>
                  </a:gs>
                  <a:gs pos="46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D4-48A3-8B6B-12BF8546A70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rgbClr val="FFC000"/>
                  </a:gs>
                  <a:gs pos="46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D4-48A3-8B6B-12BF8546A703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rgbClr val="FFC000"/>
                  </a:gs>
                  <a:gs pos="46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D4-48A3-8B6B-12BF8546A703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rgbClr val="FFC000"/>
                  </a:gs>
                  <a:gs pos="46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BD4-48A3-8B6B-12BF8546A703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rgbClr val="FFC000"/>
                  </a:gs>
                  <a:gs pos="46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D4-48A3-8B6B-12BF8546A703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5-44D9-B3EF-BD590DDDF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97D5DD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7D5DD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3AAAB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AD5B98"/>
                </a:solidFill>
                <a:effectLst>
                  <a:glow rad="101600">
                    <a:srgbClr val="D1A3C5">
                      <a:alpha val="60000"/>
                    </a:srgbClr>
                  </a:glow>
                </a:effectLst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4000" b="0" strike="noStrike" spc="-1" dirty="0">
              <a:solidFill>
                <a:srgbClr val="AD5B98"/>
              </a:solidFill>
              <a:effectLst>
                <a:glow rad="101600">
                  <a:srgbClr val="D1A3C5">
                    <a:alpha val="60000"/>
                  </a:srgbClr>
                </a:glow>
              </a:effectLst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03519" y="1540193"/>
            <a:ext cx="5997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全球暖化大作戰</a:t>
            </a:r>
            <a:endParaRPr lang="zh-TW" altLang="en-US" sz="66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59803"/>
              </p:ext>
            </p:extLst>
          </p:nvPr>
        </p:nvGraphicFramePr>
        <p:xfrm>
          <a:off x="831274" y="1565564"/>
          <a:ext cx="7684076" cy="460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01288"/>
              </p:ext>
            </p:extLst>
          </p:nvPr>
        </p:nvGraphicFramePr>
        <p:xfrm>
          <a:off x="1551709" y="1687946"/>
          <a:ext cx="6068291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0291">
                  <a:extLst>
                    <a:ext uri="{9D8B030D-6E8A-4147-A177-3AD203B41FA5}">
                      <a16:colId xmlns:a16="http://schemas.microsoft.com/office/drawing/2014/main" val="15402138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3733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D1A3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rgbClr val="D1A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6041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7D3F6D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zh-TW" altLang="en-US" sz="2000" dirty="0">
                        <a:solidFill>
                          <a:srgbClr val="7D3F6D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AD5B98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rgbClr val="AD5B98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1287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5629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AD5B98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4063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748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AD5B98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AD5B98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7349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905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AD5B98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AD5B98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32533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0926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AD5B98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AD5B98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8148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141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2019-12-03T07:57:24Z</dcterms:modified>
</cp:coreProperties>
</file>