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1277096104756622E-2"/>
          <c:y val="0.18601184761168438"/>
          <c:w val="0.90294862544134957"/>
          <c:h val="0.69376492520164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F-439C-BEAF-9780AA016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>
            <a:lumMod val="95000"/>
            <a:lumOff val="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50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0618" y="1484775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124024"/>
              </p:ext>
            </p:extLst>
          </p:nvPr>
        </p:nvGraphicFramePr>
        <p:xfrm>
          <a:off x="628650" y="1676399"/>
          <a:ext cx="7628659" cy="40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10736"/>
              </p:ext>
            </p:extLst>
          </p:nvPr>
        </p:nvGraphicFramePr>
        <p:xfrm>
          <a:off x="1524000" y="1590964"/>
          <a:ext cx="6096000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399315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6238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</a:rPr>
                        <a:t>方法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46638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4669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762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6424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414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699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9158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670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3077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25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accent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22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2019-12-03T07:53:47Z</dcterms:modified>
</cp:coreProperties>
</file>